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2"/>
  </p:notesMasterIdLst>
  <p:sldIdLst>
    <p:sldId id="256" r:id="rId2"/>
    <p:sldId id="257" r:id="rId3"/>
    <p:sldId id="258" r:id="rId4"/>
    <p:sldId id="259" r:id="rId5"/>
    <p:sldId id="260" r:id="rId6"/>
    <p:sldId id="261" r:id="rId7"/>
    <p:sldId id="317" r:id="rId8"/>
    <p:sldId id="318" r:id="rId9"/>
    <p:sldId id="264" r:id="rId10"/>
    <p:sldId id="265" r:id="rId11"/>
    <p:sldId id="266" r:id="rId12"/>
    <p:sldId id="267" r:id="rId13"/>
    <p:sldId id="268" r:id="rId14"/>
    <p:sldId id="269" r:id="rId15"/>
    <p:sldId id="270" r:id="rId16"/>
    <p:sldId id="271" r:id="rId17"/>
    <p:sldId id="272" r:id="rId18"/>
    <p:sldId id="319" r:id="rId19"/>
    <p:sldId id="274" r:id="rId20"/>
    <p:sldId id="275" r:id="rId21"/>
    <p:sldId id="320"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321" r:id="rId38"/>
    <p:sldId id="322" r:id="rId39"/>
    <p:sldId id="323" r:id="rId40"/>
    <p:sldId id="296" r:id="rId41"/>
    <p:sldId id="324" r:id="rId42"/>
    <p:sldId id="325" r:id="rId43"/>
    <p:sldId id="299" r:id="rId44"/>
    <p:sldId id="326"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9144000" cy="6858000" type="screen4x3"/>
  <p:notesSz cx="6858000" cy="9144000"/>
  <p:embeddedFontLst>
    <p:embeddedFont>
      <p:font typeface="Impact" panose="020B0806030902050204" pitchFamily="34" charset="0"/>
      <p:regular r:id="rId63"/>
    </p:embeddedFont>
    <p:embeddedFont>
      <p:font typeface="Schoolbell" panose="020B0604020202020204" charset="0"/>
      <p:regular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5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ata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ata6.xml.rels><?xml version="1.0" encoding="UTF-8" standalone="yes"?>
<Relationships xmlns="http://schemas.openxmlformats.org/package/2006/relationships"><Relationship Id="rId1" Type="http://schemas.openxmlformats.org/officeDocument/2006/relationships/image" Target="../media/image40.png"/></Relationships>
</file>

<file path=ppt/diagrams/_rels/data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iagrams/_rels/data8.xml.rels><?xml version="1.0" encoding="UTF-8" standalone="yes"?>
<Relationships xmlns="http://schemas.openxmlformats.org/package/2006/relationships"><Relationship Id="rId1" Type="http://schemas.openxmlformats.org/officeDocument/2006/relationships/image" Target="../media/image44.png"/></Relationships>
</file>

<file path=ppt/diagrams/_rels/data9.xml.rels><?xml version="1.0" encoding="UTF-8" standalone="yes"?>
<Relationships xmlns="http://schemas.openxmlformats.org/package/2006/relationships"><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1BA63-75BF-4733-9CCF-D2BF35285B05}" type="doc">
      <dgm:prSet loTypeId="urn:microsoft.com/office/officeart/2005/8/layout/vList4#1" loCatId="list" qsTypeId="urn:microsoft.com/office/officeart/2005/8/quickstyle/3d3" qsCatId="3D" csTypeId="urn:microsoft.com/office/officeart/2005/8/colors/accent5_4" csCatId="accent5" phldr="1"/>
      <dgm:spPr/>
      <dgm:t>
        <a:bodyPr/>
        <a:lstStyle/>
        <a:p>
          <a:endParaRPr lang="en-GB"/>
        </a:p>
      </dgm:t>
    </dgm:pt>
    <dgm:pt modelId="{244DE2AE-1A11-4506-8CA7-60A40CD9A5CF}">
      <dgm:prSet phldrT="[Text]"/>
      <dgm:spPr/>
      <dgm:t>
        <a:bodyPr/>
        <a:lstStyle/>
        <a:p>
          <a:r>
            <a:rPr lang="en-GB" dirty="0"/>
            <a:t>Self Critique your calls</a:t>
          </a:r>
        </a:p>
      </dgm:t>
    </dgm:pt>
    <dgm:pt modelId="{C8E95968-E94D-45B4-83B1-60A454495C2C}" type="parTrans" cxnId="{E9D6974F-9A99-4406-A0D2-A73A9B18C757}">
      <dgm:prSet/>
      <dgm:spPr/>
      <dgm:t>
        <a:bodyPr/>
        <a:lstStyle/>
        <a:p>
          <a:endParaRPr lang="en-GB"/>
        </a:p>
      </dgm:t>
    </dgm:pt>
    <dgm:pt modelId="{20849265-432B-476F-9091-5F4497E98E7A}" type="sibTrans" cxnId="{E9D6974F-9A99-4406-A0D2-A73A9B18C757}">
      <dgm:prSet/>
      <dgm:spPr/>
      <dgm:t>
        <a:bodyPr/>
        <a:lstStyle/>
        <a:p>
          <a:endParaRPr lang="en-GB"/>
        </a:p>
      </dgm:t>
    </dgm:pt>
    <dgm:pt modelId="{BDB704E2-DF24-419E-8107-5A62202C0162}">
      <dgm:prSet phldrT="[Text]"/>
      <dgm:spPr/>
      <dgm:t>
        <a:bodyPr/>
        <a:lstStyle/>
        <a:p>
          <a:r>
            <a:rPr lang="en-GB" dirty="0"/>
            <a:t>Good habits</a:t>
          </a:r>
        </a:p>
      </dgm:t>
    </dgm:pt>
    <dgm:pt modelId="{2E886220-86D4-4392-B9BA-ECA08B5C60D1}" type="parTrans" cxnId="{F6674AE7-999C-4574-91DA-FA39D1150CCC}">
      <dgm:prSet/>
      <dgm:spPr/>
      <dgm:t>
        <a:bodyPr/>
        <a:lstStyle/>
        <a:p>
          <a:endParaRPr lang="en-GB"/>
        </a:p>
      </dgm:t>
    </dgm:pt>
    <dgm:pt modelId="{519C4092-96A5-44BF-B799-8B511AABDAA2}" type="sibTrans" cxnId="{F6674AE7-999C-4574-91DA-FA39D1150CCC}">
      <dgm:prSet/>
      <dgm:spPr/>
      <dgm:t>
        <a:bodyPr/>
        <a:lstStyle/>
        <a:p>
          <a:endParaRPr lang="en-GB"/>
        </a:p>
      </dgm:t>
    </dgm:pt>
    <dgm:pt modelId="{B5B1CE3A-E692-4289-84E8-E847E9A0BD98}">
      <dgm:prSet phldrT="[Text]"/>
      <dgm:spPr/>
      <dgm:t>
        <a:bodyPr/>
        <a:lstStyle/>
        <a:p>
          <a:r>
            <a:rPr lang="en-GB" dirty="0"/>
            <a:t>Practice makes perfect</a:t>
          </a:r>
        </a:p>
      </dgm:t>
    </dgm:pt>
    <dgm:pt modelId="{D648D635-66C2-4249-88BA-E0630455AD5C}" type="parTrans" cxnId="{0C705D2E-A029-4497-8794-B70E858FE6E0}">
      <dgm:prSet/>
      <dgm:spPr/>
      <dgm:t>
        <a:bodyPr/>
        <a:lstStyle/>
        <a:p>
          <a:endParaRPr lang="en-GB"/>
        </a:p>
      </dgm:t>
    </dgm:pt>
    <dgm:pt modelId="{0794BC31-3841-436A-8968-02C693829D78}" type="sibTrans" cxnId="{0C705D2E-A029-4497-8794-B70E858FE6E0}">
      <dgm:prSet/>
      <dgm:spPr/>
      <dgm:t>
        <a:bodyPr/>
        <a:lstStyle/>
        <a:p>
          <a:endParaRPr lang="en-GB"/>
        </a:p>
      </dgm:t>
    </dgm:pt>
    <dgm:pt modelId="{9603707E-3C32-46A0-B6CE-215E7EE9D3A1}">
      <dgm:prSet phldrT="[Text]"/>
      <dgm:spPr/>
      <dgm:t>
        <a:bodyPr/>
        <a:lstStyle/>
        <a:p>
          <a:r>
            <a:rPr lang="en-GB" dirty="0"/>
            <a:t>Start of Call</a:t>
          </a:r>
        </a:p>
      </dgm:t>
    </dgm:pt>
    <dgm:pt modelId="{EBE98D1F-520B-42AD-8E8F-242E110C42AF}" type="parTrans" cxnId="{3502B1C0-2635-4FEB-856A-E106727FC75A}">
      <dgm:prSet/>
      <dgm:spPr/>
      <dgm:t>
        <a:bodyPr/>
        <a:lstStyle/>
        <a:p>
          <a:endParaRPr lang="en-GB"/>
        </a:p>
      </dgm:t>
    </dgm:pt>
    <dgm:pt modelId="{EEB855C9-A6E4-4506-A36E-381277748050}" type="sibTrans" cxnId="{3502B1C0-2635-4FEB-856A-E106727FC75A}">
      <dgm:prSet/>
      <dgm:spPr/>
      <dgm:t>
        <a:bodyPr/>
        <a:lstStyle/>
        <a:p>
          <a:endParaRPr lang="en-GB"/>
        </a:p>
      </dgm:t>
    </dgm:pt>
    <dgm:pt modelId="{F60FCA65-72B9-4670-A7C2-9BB9FC09F617}">
      <dgm:prSet phldrT="[Text]"/>
      <dgm:spPr/>
      <dgm:t>
        <a:bodyPr/>
        <a:lstStyle/>
        <a:p>
          <a:r>
            <a:rPr lang="en-GB" dirty="0"/>
            <a:t>Voice is key</a:t>
          </a:r>
        </a:p>
      </dgm:t>
    </dgm:pt>
    <dgm:pt modelId="{E61BF6A0-319D-42A1-8B5D-FEC00CBA0F09}" type="parTrans" cxnId="{125C1261-4E0E-47AD-93C8-94D36DDE4954}">
      <dgm:prSet/>
      <dgm:spPr/>
      <dgm:t>
        <a:bodyPr/>
        <a:lstStyle/>
        <a:p>
          <a:endParaRPr lang="en-GB"/>
        </a:p>
      </dgm:t>
    </dgm:pt>
    <dgm:pt modelId="{BFA9165A-A701-43FC-B2B0-A75E3FEC3E0F}" type="sibTrans" cxnId="{125C1261-4E0E-47AD-93C8-94D36DDE4954}">
      <dgm:prSet/>
      <dgm:spPr/>
      <dgm:t>
        <a:bodyPr/>
        <a:lstStyle/>
        <a:p>
          <a:endParaRPr lang="en-GB"/>
        </a:p>
      </dgm:t>
    </dgm:pt>
    <dgm:pt modelId="{0DC09E2A-E29D-41E3-A660-F93566F680E3}">
      <dgm:prSet phldrT="[Text]"/>
      <dgm:spPr/>
      <dgm:t>
        <a:bodyPr/>
        <a:lstStyle/>
        <a:p>
          <a:r>
            <a:rPr lang="en-GB" dirty="0"/>
            <a:t>Alert – Responsive – Clear &amp; Concise</a:t>
          </a:r>
        </a:p>
      </dgm:t>
    </dgm:pt>
    <dgm:pt modelId="{42D2E35D-20B9-4517-800F-65FCDC33E153}" type="parTrans" cxnId="{D7ECC750-D31E-40AB-8E2E-0C1501B8BE71}">
      <dgm:prSet/>
      <dgm:spPr/>
      <dgm:t>
        <a:bodyPr/>
        <a:lstStyle/>
        <a:p>
          <a:endParaRPr lang="en-GB"/>
        </a:p>
      </dgm:t>
    </dgm:pt>
    <dgm:pt modelId="{DD4A60C6-EFDA-46B0-85EA-2291FAB87E3A}" type="sibTrans" cxnId="{D7ECC750-D31E-40AB-8E2E-0C1501B8BE71}">
      <dgm:prSet/>
      <dgm:spPr/>
      <dgm:t>
        <a:bodyPr/>
        <a:lstStyle/>
        <a:p>
          <a:endParaRPr lang="en-GB"/>
        </a:p>
      </dgm:t>
    </dgm:pt>
    <dgm:pt modelId="{17F9586E-0808-4467-9D8C-1D19F9E3E759}">
      <dgm:prSet phldrT="[Text]"/>
      <dgm:spPr/>
      <dgm:t>
        <a:bodyPr/>
        <a:lstStyle/>
        <a:p>
          <a:r>
            <a:rPr lang="en-GB" dirty="0"/>
            <a:t>Main Body</a:t>
          </a:r>
        </a:p>
      </dgm:t>
    </dgm:pt>
    <dgm:pt modelId="{8A8791E9-336D-48EE-A171-2395AB492AC9}" type="parTrans" cxnId="{198CD4CB-4F78-44FE-B648-D86D3B60AA32}">
      <dgm:prSet/>
      <dgm:spPr/>
      <dgm:t>
        <a:bodyPr/>
        <a:lstStyle/>
        <a:p>
          <a:endParaRPr lang="en-GB"/>
        </a:p>
      </dgm:t>
    </dgm:pt>
    <dgm:pt modelId="{A26CF13D-AEFB-4D13-AE87-6E1F28B5238C}" type="sibTrans" cxnId="{198CD4CB-4F78-44FE-B648-D86D3B60AA32}">
      <dgm:prSet/>
      <dgm:spPr/>
      <dgm:t>
        <a:bodyPr/>
        <a:lstStyle/>
        <a:p>
          <a:endParaRPr lang="en-GB"/>
        </a:p>
      </dgm:t>
    </dgm:pt>
    <dgm:pt modelId="{03FFCF26-A719-4A26-AB23-0F7CF47AAE9F}">
      <dgm:prSet phldrT="[Text]"/>
      <dgm:spPr/>
      <dgm:t>
        <a:bodyPr/>
        <a:lstStyle/>
        <a:p>
          <a:r>
            <a:rPr lang="en-GB" dirty="0"/>
            <a:t>Develop the dialogue</a:t>
          </a:r>
        </a:p>
      </dgm:t>
    </dgm:pt>
    <dgm:pt modelId="{76E08515-A4B9-440B-B2C8-C9CA05E8B37B}" type="parTrans" cxnId="{3FD462DB-FDB0-4BB8-B279-124185EE1180}">
      <dgm:prSet/>
      <dgm:spPr/>
      <dgm:t>
        <a:bodyPr/>
        <a:lstStyle/>
        <a:p>
          <a:endParaRPr lang="en-GB"/>
        </a:p>
      </dgm:t>
    </dgm:pt>
    <dgm:pt modelId="{D1434399-4C48-46D1-BDAD-9F4A913A335B}" type="sibTrans" cxnId="{3FD462DB-FDB0-4BB8-B279-124185EE1180}">
      <dgm:prSet/>
      <dgm:spPr/>
      <dgm:t>
        <a:bodyPr/>
        <a:lstStyle/>
        <a:p>
          <a:endParaRPr lang="en-GB"/>
        </a:p>
      </dgm:t>
    </dgm:pt>
    <dgm:pt modelId="{766AD3EC-C037-4FBD-BB79-BBF925D353AB}">
      <dgm:prSet phldrT="[Text]"/>
      <dgm:spPr/>
      <dgm:t>
        <a:bodyPr/>
        <a:lstStyle/>
        <a:p>
          <a:r>
            <a:rPr lang="en-GB" dirty="0"/>
            <a:t>Questioning</a:t>
          </a:r>
        </a:p>
      </dgm:t>
    </dgm:pt>
    <dgm:pt modelId="{46227438-3D2E-4FBB-B5F8-D056309B7321}" type="parTrans" cxnId="{0C033134-FBA4-4D78-B254-E292B8BACA60}">
      <dgm:prSet/>
      <dgm:spPr/>
      <dgm:t>
        <a:bodyPr/>
        <a:lstStyle/>
        <a:p>
          <a:endParaRPr lang="en-GB"/>
        </a:p>
      </dgm:t>
    </dgm:pt>
    <dgm:pt modelId="{8EBF9E9F-25E4-49D1-80B2-CB5122E10FF9}" type="sibTrans" cxnId="{0C033134-FBA4-4D78-B254-E292B8BACA60}">
      <dgm:prSet/>
      <dgm:spPr/>
      <dgm:t>
        <a:bodyPr/>
        <a:lstStyle/>
        <a:p>
          <a:endParaRPr lang="en-GB"/>
        </a:p>
      </dgm:t>
    </dgm:pt>
    <dgm:pt modelId="{6CFE34FF-EC37-46D1-804A-8653C4654882}">
      <dgm:prSet phldrT="[Text]"/>
      <dgm:spPr/>
      <dgm:t>
        <a:bodyPr/>
        <a:lstStyle/>
        <a:p>
          <a:r>
            <a:rPr lang="en-GB" dirty="0"/>
            <a:t>Security checks - DPA</a:t>
          </a:r>
        </a:p>
      </dgm:t>
    </dgm:pt>
    <dgm:pt modelId="{0E7D436D-1B3E-41A0-9420-B4F61466332F}" type="parTrans" cxnId="{E594A5EE-7171-4D7D-BA13-909EC2B7E2E8}">
      <dgm:prSet/>
      <dgm:spPr/>
      <dgm:t>
        <a:bodyPr/>
        <a:lstStyle/>
        <a:p>
          <a:endParaRPr lang="en-GB"/>
        </a:p>
      </dgm:t>
    </dgm:pt>
    <dgm:pt modelId="{C5C82909-6FDE-4E14-994E-84A39DE53A3B}" type="sibTrans" cxnId="{E594A5EE-7171-4D7D-BA13-909EC2B7E2E8}">
      <dgm:prSet/>
      <dgm:spPr/>
      <dgm:t>
        <a:bodyPr/>
        <a:lstStyle/>
        <a:p>
          <a:endParaRPr lang="en-GB"/>
        </a:p>
      </dgm:t>
    </dgm:pt>
    <dgm:pt modelId="{FFF8B74C-34E0-4547-95B2-E092216568F0}">
      <dgm:prSet phldrT="[Text]"/>
      <dgm:spPr/>
      <dgm:t>
        <a:bodyPr/>
        <a:lstStyle/>
        <a:p>
          <a:r>
            <a:rPr lang="en-GB" dirty="0"/>
            <a:t>Negotiations</a:t>
          </a:r>
        </a:p>
      </dgm:t>
    </dgm:pt>
    <dgm:pt modelId="{3FC722F0-B5F6-415F-BB94-83006501C227}" type="parTrans" cxnId="{16D60B23-6CA7-4D95-A19C-778EF90F412C}">
      <dgm:prSet/>
      <dgm:spPr/>
      <dgm:t>
        <a:bodyPr/>
        <a:lstStyle/>
        <a:p>
          <a:endParaRPr lang="en-GB"/>
        </a:p>
      </dgm:t>
    </dgm:pt>
    <dgm:pt modelId="{E037433C-6184-4258-9112-459208E0064C}" type="sibTrans" cxnId="{16D60B23-6CA7-4D95-A19C-778EF90F412C}">
      <dgm:prSet/>
      <dgm:spPr/>
      <dgm:t>
        <a:bodyPr/>
        <a:lstStyle/>
        <a:p>
          <a:endParaRPr lang="en-GB"/>
        </a:p>
      </dgm:t>
    </dgm:pt>
    <dgm:pt modelId="{C2308919-1325-47BA-9208-EF92DC349B01}">
      <dgm:prSet/>
      <dgm:spPr/>
      <dgm:t>
        <a:bodyPr/>
        <a:lstStyle/>
        <a:p>
          <a:r>
            <a:rPr lang="en-GB" dirty="0"/>
            <a:t>Closure – Key to improved collections</a:t>
          </a:r>
        </a:p>
        <a:p>
          <a:endParaRPr lang="en-GB" dirty="0"/>
        </a:p>
      </dgm:t>
    </dgm:pt>
    <dgm:pt modelId="{79550276-CDDC-4309-B68D-54CF36BFD255}" type="parTrans" cxnId="{59A2541C-C37E-4900-AA9E-8D5FC0CBC1E8}">
      <dgm:prSet/>
      <dgm:spPr/>
      <dgm:t>
        <a:bodyPr/>
        <a:lstStyle/>
        <a:p>
          <a:endParaRPr lang="en-GB"/>
        </a:p>
      </dgm:t>
    </dgm:pt>
    <dgm:pt modelId="{06F0920D-69AA-4288-957A-F5355E049AB8}" type="sibTrans" cxnId="{59A2541C-C37E-4900-AA9E-8D5FC0CBC1E8}">
      <dgm:prSet/>
      <dgm:spPr/>
      <dgm:t>
        <a:bodyPr/>
        <a:lstStyle/>
        <a:p>
          <a:endParaRPr lang="en-GB"/>
        </a:p>
      </dgm:t>
    </dgm:pt>
    <dgm:pt modelId="{6903281A-BB3C-432D-A250-0011F2D574EB}" type="pres">
      <dgm:prSet presAssocID="{4461BA63-75BF-4733-9CCF-D2BF35285B05}" presName="linear" presStyleCnt="0">
        <dgm:presLayoutVars>
          <dgm:dir/>
          <dgm:resizeHandles val="exact"/>
        </dgm:presLayoutVars>
      </dgm:prSet>
      <dgm:spPr/>
      <dgm:t>
        <a:bodyPr/>
        <a:lstStyle/>
        <a:p>
          <a:endParaRPr lang="en-GB"/>
        </a:p>
      </dgm:t>
    </dgm:pt>
    <dgm:pt modelId="{8613698E-12D3-4836-9371-6C95AA8ADC13}" type="pres">
      <dgm:prSet presAssocID="{244DE2AE-1A11-4506-8CA7-60A40CD9A5CF}" presName="comp" presStyleCnt="0"/>
      <dgm:spPr/>
    </dgm:pt>
    <dgm:pt modelId="{F7BEFABB-2260-4B08-9F6B-AF1315027934}" type="pres">
      <dgm:prSet presAssocID="{244DE2AE-1A11-4506-8CA7-60A40CD9A5CF}" presName="box" presStyleLbl="node1" presStyleIdx="0" presStyleCnt="4"/>
      <dgm:spPr/>
      <dgm:t>
        <a:bodyPr/>
        <a:lstStyle/>
        <a:p>
          <a:endParaRPr lang="en-GB"/>
        </a:p>
      </dgm:t>
    </dgm:pt>
    <dgm:pt modelId="{BF198AEE-3F04-4864-AD28-C9E4EED3043B}" type="pres">
      <dgm:prSet presAssocID="{244DE2AE-1A11-4506-8CA7-60A40CD9A5CF}" presName="img" presStyleLbl="fgImgPlace1" presStyleIdx="0" presStyleCnt="4"/>
      <dgm:spPr>
        <a:blipFill rotWithShape="0">
          <a:blip xmlns:r="http://schemas.openxmlformats.org/officeDocument/2006/relationships" r:embed="rId1"/>
          <a:stretch>
            <a:fillRect/>
          </a:stretch>
        </a:blipFill>
      </dgm:spPr>
    </dgm:pt>
    <dgm:pt modelId="{A35BCDED-3D26-48D0-8447-F4650ED04174}" type="pres">
      <dgm:prSet presAssocID="{244DE2AE-1A11-4506-8CA7-60A40CD9A5CF}" presName="text" presStyleLbl="node1" presStyleIdx="0" presStyleCnt="4">
        <dgm:presLayoutVars>
          <dgm:bulletEnabled val="1"/>
        </dgm:presLayoutVars>
      </dgm:prSet>
      <dgm:spPr/>
      <dgm:t>
        <a:bodyPr/>
        <a:lstStyle/>
        <a:p>
          <a:endParaRPr lang="en-GB"/>
        </a:p>
      </dgm:t>
    </dgm:pt>
    <dgm:pt modelId="{B9EF7A58-D8F2-40F9-90DE-3359F44A594C}" type="pres">
      <dgm:prSet presAssocID="{20849265-432B-476F-9091-5F4497E98E7A}" presName="spacer" presStyleCnt="0"/>
      <dgm:spPr/>
    </dgm:pt>
    <dgm:pt modelId="{3A83D9F9-B8E4-4ED1-9F51-F50BB9F40846}" type="pres">
      <dgm:prSet presAssocID="{9603707E-3C32-46A0-B6CE-215E7EE9D3A1}" presName="comp" presStyleCnt="0"/>
      <dgm:spPr/>
    </dgm:pt>
    <dgm:pt modelId="{5A6E972B-67AB-460B-AA35-BDCCED093FD4}" type="pres">
      <dgm:prSet presAssocID="{9603707E-3C32-46A0-B6CE-215E7EE9D3A1}" presName="box" presStyleLbl="node1" presStyleIdx="1" presStyleCnt="4"/>
      <dgm:spPr/>
      <dgm:t>
        <a:bodyPr/>
        <a:lstStyle/>
        <a:p>
          <a:endParaRPr lang="en-GB"/>
        </a:p>
      </dgm:t>
    </dgm:pt>
    <dgm:pt modelId="{8FC2F2A9-6A14-411B-8CA4-651C3F9F96A1}" type="pres">
      <dgm:prSet presAssocID="{9603707E-3C32-46A0-B6CE-215E7EE9D3A1}" presName="img" presStyleLbl="fgImgPlace1" presStyleIdx="1" presStyleCnt="4"/>
      <dgm:spPr>
        <a:blipFill rotWithShape="0">
          <a:blip xmlns:r="http://schemas.openxmlformats.org/officeDocument/2006/relationships" r:embed="rId2"/>
          <a:stretch>
            <a:fillRect/>
          </a:stretch>
        </a:blipFill>
      </dgm:spPr>
    </dgm:pt>
    <dgm:pt modelId="{FD4A942C-2297-4A62-A66D-D0E3B7645848}" type="pres">
      <dgm:prSet presAssocID="{9603707E-3C32-46A0-B6CE-215E7EE9D3A1}" presName="text" presStyleLbl="node1" presStyleIdx="1" presStyleCnt="4">
        <dgm:presLayoutVars>
          <dgm:bulletEnabled val="1"/>
        </dgm:presLayoutVars>
      </dgm:prSet>
      <dgm:spPr/>
      <dgm:t>
        <a:bodyPr/>
        <a:lstStyle/>
        <a:p>
          <a:endParaRPr lang="en-GB"/>
        </a:p>
      </dgm:t>
    </dgm:pt>
    <dgm:pt modelId="{C57C7284-3927-4C97-ABFA-2419F92505B5}" type="pres">
      <dgm:prSet presAssocID="{EEB855C9-A6E4-4506-A36E-381277748050}" presName="spacer" presStyleCnt="0"/>
      <dgm:spPr/>
    </dgm:pt>
    <dgm:pt modelId="{EE08919C-EE8E-44B4-A7D6-DB3FE550731C}" type="pres">
      <dgm:prSet presAssocID="{17F9586E-0808-4467-9D8C-1D19F9E3E759}" presName="comp" presStyleCnt="0"/>
      <dgm:spPr/>
    </dgm:pt>
    <dgm:pt modelId="{1EE6BB58-73AC-4331-9BA0-145F472FE0E1}" type="pres">
      <dgm:prSet presAssocID="{17F9586E-0808-4467-9D8C-1D19F9E3E759}" presName="box" presStyleLbl="node1" presStyleIdx="2" presStyleCnt="4"/>
      <dgm:spPr/>
      <dgm:t>
        <a:bodyPr/>
        <a:lstStyle/>
        <a:p>
          <a:endParaRPr lang="en-GB"/>
        </a:p>
      </dgm:t>
    </dgm:pt>
    <dgm:pt modelId="{250E649D-AC13-4301-8331-35C157841540}" type="pres">
      <dgm:prSet presAssocID="{17F9586E-0808-4467-9D8C-1D19F9E3E759}" presName="img" presStyleLbl="fgImgPlace1" presStyleIdx="2" presStyleCnt="4"/>
      <dgm:spPr>
        <a:blipFill rotWithShape="0">
          <a:blip xmlns:r="http://schemas.openxmlformats.org/officeDocument/2006/relationships" r:embed="rId3"/>
          <a:stretch>
            <a:fillRect/>
          </a:stretch>
        </a:blipFill>
      </dgm:spPr>
    </dgm:pt>
    <dgm:pt modelId="{58AE3C94-0601-4730-B358-8C263F5796F9}" type="pres">
      <dgm:prSet presAssocID="{17F9586E-0808-4467-9D8C-1D19F9E3E759}" presName="text" presStyleLbl="node1" presStyleIdx="2" presStyleCnt="4">
        <dgm:presLayoutVars>
          <dgm:bulletEnabled val="1"/>
        </dgm:presLayoutVars>
      </dgm:prSet>
      <dgm:spPr/>
      <dgm:t>
        <a:bodyPr/>
        <a:lstStyle/>
        <a:p>
          <a:endParaRPr lang="en-GB"/>
        </a:p>
      </dgm:t>
    </dgm:pt>
    <dgm:pt modelId="{AA1E243F-EC5B-4D5D-9C39-823F21C452B3}" type="pres">
      <dgm:prSet presAssocID="{A26CF13D-AEFB-4D13-AE87-6E1F28B5238C}" presName="spacer" presStyleCnt="0"/>
      <dgm:spPr/>
    </dgm:pt>
    <dgm:pt modelId="{35858BAF-8A4C-45BC-8C52-4D5D85167731}" type="pres">
      <dgm:prSet presAssocID="{C2308919-1325-47BA-9208-EF92DC349B01}" presName="comp" presStyleCnt="0"/>
      <dgm:spPr/>
    </dgm:pt>
    <dgm:pt modelId="{C80E3193-8DF8-4BE6-9FAA-59049EE60288}" type="pres">
      <dgm:prSet presAssocID="{C2308919-1325-47BA-9208-EF92DC349B01}" presName="box" presStyleLbl="node1" presStyleIdx="3" presStyleCnt="4"/>
      <dgm:spPr/>
      <dgm:t>
        <a:bodyPr/>
        <a:lstStyle/>
        <a:p>
          <a:endParaRPr lang="en-GB"/>
        </a:p>
      </dgm:t>
    </dgm:pt>
    <dgm:pt modelId="{4FE9BF17-E613-46F4-82CF-C260D393F8AB}" type="pres">
      <dgm:prSet presAssocID="{C2308919-1325-47BA-9208-EF92DC349B01}" presName="img" presStyleLbl="fgImgPlace1" presStyleIdx="3" presStyleCnt="4"/>
      <dgm:spPr>
        <a:blipFill rotWithShape="0">
          <a:blip xmlns:r="http://schemas.openxmlformats.org/officeDocument/2006/relationships" r:embed="rId4"/>
          <a:stretch>
            <a:fillRect/>
          </a:stretch>
        </a:blipFill>
      </dgm:spPr>
    </dgm:pt>
    <dgm:pt modelId="{57847C3F-67A6-4B61-9B8C-3C296796DDAE}" type="pres">
      <dgm:prSet presAssocID="{C2308919-1325-47BA-9208-EF92DC349B01}" presName="text" presStyleLbl="node1" presStyleIdx="3" presStyleCnt="4">
        <dgm:presLayoutVars>
          <dgm:bulletEnabled val="1"/>
        </dgm:presLayoutVars>
      </dgm:prSet>
      <dgm:spPr/>
      <dgm:t>
        <a:bodyPr/>
        <a:lstStyle/>
        <a:p>
          <a:endParaRPr lang="en-GB"/>
        </a:p>
      </dgm:t>
    </dgm:pt>
  </dgm:ptLst>
  <dgm:cxnLst>
    <dgm:cxn modelId="{34321531-5FA0-416E-AED4-84229137B94C}" type="presOf" srcId="{244DE2AE-1A11-4506-8CA7-60A40CD9A5CF}" destId="{F7BEFABB-2260-4B08-9F6B-AF1315027934}" srcOrd="0" destOrd="0" presId="urn:microsoft.com/office/officeart/2005/8/layout/vList4#1"/>
    <dgm:cxn modelId="{DB844270-7C6E-4145-AE91-803DAA1B689F}" type="presOf" srcId="{F60FCA65-72B9-4670-A7C2-9BB9FC09F617}" destId="{FD4A942C-2297-4A62-A66D-D0E3B7645848}" srcOrd="1" destOrd="1" presId="urn:microsoft.com/office/officeart/2005/8/layout/vList4#1"/>
    <dgm:cxn modelId="{B317DF37-96CB-4AB9-B8B4-C1EEB75F2816}" type="presOf" srcId="{4461BA63-75BF-4733-9CCF-D2BF35285B05}" destId="{6903281A-BB3C-432D-A250-0011F2D574EB}" srcOrd="0" destOrd="0" presId="urn:microsoft.com/office/officeart/2005/8/layout/vList4#1"/>
    <dgm:cxn modelId="{C97102CA-8FD7-4D4F-9791-7024F23173EC}" type="presOf" srcId="{C2308919-1325-47BA-9208-EF92DC349B01}" destId="{C80E3193-8DF8-4BE6-9FAA-59049EE60288}" srcOrd="0" destOrd="0" presId="urn:microsoft.com/office/officeart/2005/8/layout/vList4#1"/>
    <dgm:cxn modelId="{4AC2FCC5-9CC0-46EB-A7A7-F1C20EB7BDE8}" type="presOf" srcId="{BDB704E2-DF24-419E-8107-5A62202C0162}" destId="{F7BEFABB-2260-4B08-9F6B-AF1315027934}" srcOrd="0" destOrd="1" presId="urn:microsoft.com/office/officeart/2005/8/layout/vList4#1"/>
    <dgm:cxn modelId="{E37D3984-F90A-486C-8468-A1184E66D060}" type="presOf" srcId="{0DC09E2A-E29D-41E3-A660-F93566F680E3}" destId="{FD4A942C-2297-4A62-A66D-D0E3B7645848}" srcOrd="1" destOrd="2" presId="urn:microsoft.com/office/officeart/2005/8/layout/vList4#1"/>
    <dgm:cxn modelId="{F4D2DB16-DA90-44D6-879B-9C3A84984265}" type="presOf" srcId="{17F9586E-0808-4467-9D8C-1D19F9E3E759}" destId="{58AE3C94-0601-4730-B358-8C263F5796F9}" srcOrd="1" destOrd="0" presId="urn:microsoft.com/office/officeart/2005/8/layout/vList4#1"/>
    <dgm:cxn modelId="{16D60B23-6CA7-4D95-A19C-778EF90F412C}" srcId="{17F9586E-0808-4467-9D8C-1D19F9E3E759}" destId="{FFF8B74C-34E0-4547-95B2-E092216568F0}" srcOrd="2" destOrd="0" parTransId="{3FC722F0-B5F6-415F-BB94-83006501C227}" sibTransId="{E037433C-6184-4258-9112-459208E0064C}"/>
    <dgm:cxn modelId="{5B47B9C7-4707-4C09-88C2-5FB808DA9CA9}" type="presOf" srcId="{6CFE34FF-EC37-46D1-804A-8653C4654882}" destId="{5A6E972B-67AB-460B-AA35-BDCCED093FD4}" srcOrd="0" destOrd="3" presId="urn:microsoft.com/office/officeart/2005/8/layout/vList4#1"/>
    <dgm:cxn modelId="{63F1BF22-60E9-43A1-A9FA-6A87D49785EA}" type="presOf" srcId="{766AD3EC-C037-4FBD-BB79-BBF925D353AB}" destId="{58AE3C94-0601-4730-B358-8C263F5796F9}" srcOrd="1" destOrd="2" presId="urn:microsoft.com/office/officeart/2005/8/layout/vList4#1"/>
    <dgm:cxn modelId="{D7ECC750-D31E-40AB-8E2E-0C1501B8BE71}" srcId="{9603707E-3C32-46A0-B6CE-215E7EE9D3A1}" destId="{0DC09E2A-E29D-41E3-A660-F93566F680E3}" srcOrd="1" destOrd="0" parTransId="{42D2E35D-20B9-4517-800F-65FCDC33E153}" sibTransId="{DD4A60C6-EFDA-46B0-85EA-2291FAB87E3A}"/>
    <dgm:cxn modelId="{8BBA5F5E-F906-4C7E-A150-A20011D614B3}" type="presOf" srcId="{0DC09E2A-E29D-41E3-A660-F93566F680E3}" destId="{5A6E972B-67AB-460B-AA35-BDCCED093FD4}" srcOrd="0" destOrd="2" presId="urn:microsoft.com/office/officeart/2005/8/layout/vList4#1"/>
    <dgm:cxn modelId="{3502B1C0-2635-4FEB-856A-E106727FC75A}" srcId="{4461BA63-75BF-4733-9CCF-D2BF35285B05}" destId="{9603707E-3C32-46A0-B6CE-215E7EE9D3A1}" srcOrd="1" destOrd="0" parTransId="{EBE98D1F-520B-42AD-8E8F-242E110C42AF}" sibTransId="{EEB855C9-A6E4-4506-A36E-381277748050}"/>
    <dgm:cxn modelId="{2581509D-FA9F-484E-97E3-BD550D0C2468}" type="presOf" srcId="{B5B1CE3A-E692-4289-84E8-E847E9A0BD98}" destId="{F7BEFABB-2260-4B08-9F6B-AF1315027934}" srcOrd="0" destOrd="2" presId="urn:microsoft.com/office/officeart/2005/8/layout/vList4#1"/>
    <dgm:cxn modelId="{0C033134-FBA4-4D78-B254-E292B8BACA60}" srcId="{17F9586E-0808-4467-9D8C-1D19F9E3E759}" destId="{766AD3EC-C037-4FBD-BB79-BBF925D353AB}" srcOrd="1" destOrd="0" parTransId="{46227438-3D2E-4FBB-B5F8-D056309B7321}" sibTransId="{8EBF9E9F-25E4-49D1-80B2-CB5122E10FF9}"/>
    <dgm:cxn modelId="{8774F69B-ECF0-42B3-8B2A-3703AD5C51E4}" type="presOf" srcId="{9603707E-3C32-46A0-B6CE-215E7EE9D3A1}" destId="{5A6E972B-67AB-460B-AA35-BDCCED093FD4}" srcOrd="0" destOrd="0" presId="urn:microsoft.com/office/officeart/2005/8/layout/vList4#1"/>
    <dgm:cxn modelId="{A7CACBAF-E628-4951-9553-495F664AB19E}" type="presOf" srcId="{BDB704E2-DF24-419E-8107-5A62202C0162}" destId="{A35BCDED-3D26-48D0-8447-F4650ED04174}" srcOrd="1" destOrd="1" presId="urn:microsoft.com/office/officeart/2005/8/layout/vList4#1"/>
    <dgm:cxn modelId="{F6674AE7-999C-4574-91DA-FA39D1150CCC}" srcId="{244DE2AE-1A11-4506-8CA7-60A40CD9A5CF}" destId="{BDB704E2-DF24-419E-8107-5A62202C0162}" srcOrd="0" destOrd="0" parTransId="{2E886220-86D4-4392-B9BA-ECA08B5C60D1}" sibTransId="{519C4092-96A5-44BF-B799-8B511AABDAA2}"/>
    <dgm:cxn modelId="{D376D2CF-A59F-42FE-81BE-1D94697FFF7D}" type="presOf" srcId="{9603707E-3C32-46A0-B6CE-215E7EE9D3A1}" destId="{FD4A942C-2297-4A62-A66D-D0E3B7645848}" srcOrd="1" destOrd="0" presId="urn:microsoft.com/office/officeart/2005/8/layout/vList4#1"/>
    <dgm:cxn modelId="{06E035D7-CC44-45C0-A0C5-D196E412E7C0}" type="presOf" srcId="{B5B1CE3A-E692-4289-84E8-E847E9A0BD98}" destId="{A35BCDED-3D26-48D0-8447-F4650ED04174}" srcOrd="1" destOrd="2" presId="urn:microsoft.com/office/officeart/2005/8/layout/vList4#1"/>
    <dgm:cxn modelId="{0C705D2E-A029-4497-8794-B70E858FE6E0}" srcId="{244DE2AE-1A11-4506-8CA7-60A40CD9A5CF}" destId="{B5B1CE3A-E692-4289-84E8-E847E9A0BD98}" srcOrd="1" destOrd="0" parTransId="{D648D635-66C2-4249-88BA-E0630455AD5C}" sibTransId="{0794BC31-3841-436A-8968-02C693829D78}"/>
    <dgm:cxn modelId="{B200DE79-6C51-4EA4-83A2-49ECF1DD735E}" type="presOf" srcId="{C2308919-1325-47BA-9208-EF92DC349B01}" destId="{57847C3F-67A6-4B61-9B8C-3C296796DDAE}" srcOrd="1" destOrd="0" presId="urn:microsoft.com/office/officeart/2005/8/layout/vList4#1"/>
    <dgm:cxn modelId="{198CD4CB-4F78-44FE-B648-D86D3B60AA32}" srcId="{4461BA63-75BF-4733-9CCF-D2BF35285B05}" destId="{17F9586E-0808-4467-9D8C-1D19F9E3E759}" srcOrd="2" destOrd="0" parTransId="{8A8791E9-336D-48EE-A171-2395AB492AC9}" sibTransId="{A26CF13D-AEFB-4D13-AE87-6E1F28B5238C}"/>
    <dgm:cxn modelId="{E594A5EE-7171-4D7D-BA13-909EC2B7E2E8}" srcId="{9603707E-3C32-46A0-B6CE-215E7EE9D3A1}" destId="{6CFE34FF-EC37-46D1-804A-8653C4654882}" srcOrd="2" destOrd="0" parTransId="{0E7D436D-1B3E-41A0-9420-B4F61466332F}" sibTransId="{C5C82909-6FDE-4E14-994E-84A39DE53A3B}"/>
    <dgm:cxn modelId="{862A6F52-B8F3-4FFF-A498-5169BE695F17}" type="presOf" srcId="{766AD3EC-C037-4FBD-BB79-BBF925D353AB}" destId="{1EE6BB58-73AC-4331-9BA0-145F472FE0E1}" srcOrd="0" destOrd="2" presId="urn:microsoft.com/office/officeart/2005/8/layout/vList4#1"/>
    <dgm:cxn modelId="{A8407D8E-88BD-403B-809A-9D8B38DEFF24}" type="presOf" srcId="{FFF8B74C-34E0-4547-95B2-E092216568F0}" destId="{1EE6BB58-73AC-4331-9BA0-145F472FE0E1}" srcOrd="0" destOrd="3" presId="urn:microsoft.com/office/officeart/2005/8/layout/vList4#1"/>
    <dgm:cxn modelId="{D209CFAC-455A-4967-BE80-23FB724F9128}" type="presOf" srcId="{F60FCA65-72B9-4670-A7C2-9BB9FC09F617}" destId="{5A6E972B-67AB-460B-AA35-BDCCED093FD4}" srcOrd="0" destOrd="1" presId="urn:microsoft.com/office/officeart/2005/8/layout/vList4#1"/>
    <dgm:cxn modelId="{B7905D82-6BB9-43B3-8709-83285E949B9A}" type="presOf" srcId="{03FFCF26-A719-4A26-AB23-0F7CF47AAE9F}" destId="{58AE3C94-0601-4730-B358-8C263F5796F9}" srcOrd="1" destOrd="1" presId="urn:microsoft.com/office/officeart/2005/8/layout/vList4#1"/>
    <dgm:cxn modelId="{E7DB37B1-ABFD-4624-B12E-F770EBA93B67}" type="presOf" srcId="{03FFCF26-A719-4A26-AB23-0F7CF47AAE9F}" destId="{1EE6BB58-73AC-4331-9BA0-145F472FE0E1}" srcOrd="0" destOrd="1" presId="urn:microsoft.com/office/officeart/2005/8/layout/vList4#1"/>
    <dgm:cxn modelId="{59A2541C-C37E-4900-AA9E-8D5FC0CBC1E8}" srcId="{4461BA63-75BF-4733-9CCF-D2BF35285B05}" destId="{C2308919-1325-47BA-9208-EF92DC349B01}" srcOrd="3" destOrd="0" parTransId="{79550276-CDDC-4309-B68D-54CF36BFD255}" sibTransId="{06F0920D-69AA-4288-957A-F5355E049AB8}"/>
    <dgm:cxn modelId="{FB810B2F-7C7C-4936-9683-653DC3677FB9}" type="presOf" srcId="{17F9586E-0808-4467-9D8C-1D19F9E3E759}" destId="{1EE6BB58-73AC-4331-9BA0-145F472FE0E1}" srcOrd="0" destOrd="0" presId="urn:microsoft.com/office/officeart/2005/8/layout/vList4#1"/>
    <dgm:cxn modelId="{04F39D56-6A04-43AC-AB60-49DD95EC1FCE}" type="presOf" srcId="{6CFE34FF-EC37-46D1-804A-8653C4654882}" destId="{FD4A942C-2297-4A62-A66D-D0E3B7645848}" srcOrd="1" destOrd="3" presId="urn:microsoft.com/office/officeart/2005/8/layout/vList4#1"/>
    <dgm:cxn modelId="{5B53FCA9-ABE2-4647-AFC4-4A789320512D}" type="presOf" srcId="{FFF8B74C-34E0-4547-95B2-E092216568F0}" destId="{58AE3C94-0601-4730-B358-8C263F5796F9}" srcOrd="1" destOrd="3" presId="urn:microsoft.com/office/officeart/2005/8/layout/vList4#1"/>
    <dgm:cxn modelId="{3FD462DB-FDB0-4BB8-B279-124185EE1180}" srcId="{17F9586E-0808-4467-9D8C-1D19F9E3E759}" destId="{03FFCF26-A719-4A26-AB23-0F7CF47AAE9F}" srcOrd="0" destOrd="0" parTransId="{76E08515-A4B9-440B-B2C8-C9CA05E8B37B}" sibTransId="{D1434399-4C48-46D1-BDAD-9F4A913A335B}"/>
    <dgm:cxn modelId="{125C1261-4E0E-47AD-93C8-94D36DDE4954}" srcId="{9603707E-3C32-46A0-B6CE-215E7EE9D3A1}" destId="{F60FCA65-72B9-4670-A7C2-9BB9FC09F617}" srcOrd="0" destOrd="0" parTransId="{E61BF6A0-319D-42A1-8B5D-FEC00CBA0F09}" sibTransId="{BFA9165A-A701-43FC-B2B0-A75E3FEC3E0F}"/>
    <dgm:cxn modelId="{E9D6974F-9A99-4406-A0D2-A73A9B18C757}" srcId="{4461BA63-75BF-4733-9CCF-D2BF35285B05}" destId="{244DE2AE-1A11-4506-8CA7-60A40CD9A5CF}" srcOrd="0" destOrd="0" parTransId="{C8E95968-E94D-45B4-83B1-60A454495C2C}" sibTransId="{20849265-432B-476F-9091-5F4497E98E7A}"/>
    <dgm:cxn modelId="{3739EF40-B858-4C59-B745-F03D338716A1}" type="presOf" srcId="{244DE2AE-1A11-4506-8CA7-60A40CD9A5CF}" destId="{A35BCDED-3D26-48D0-8447-F4650ED04174}" srcOrd="1" destOrd="0" presId="urn:microsoft.com/office/officeart/2005/8/layout/vList4#1"/>
    <dgm:cxn modelId="{D37E9071-E57B-47C9-B782-F36CAE92B064}" type="presParOf" srcId="{6903281A-BB3C-432D-A250-0011F2D574EB}" destId="{8613698E-12D3-4836-9371-6C95AA8ADC13}" srcOrd="0" destOrd="0" presId="urn:microsoft.com/office/officeart/2005/8/layout/vList4#1"/>
    <dgm:cxn modelId="{648CFAEF-13EB-4848-9637-55D79F7B08C7}" type="presParOf" srcId="{8613698E-12D3-4836-9371-6C95AA8ADC13}" destId="{F7BEFABB-2260-4B08-9F6B-AF1315027934}" srcOrd="0" destOrd="0" presId="urn:microsoft.com/office/officeart/2005/8/layout/vList4#1"/>
    <dgm:cxn modelId="{B2B0F171-C777-4B8E-9831-F283B07EF2A4}" type="presParOf" srcId="{8613698E-12D3-4836-9371-6C95AA8ADC13}" destId="{BF198AEE-3F04-4864-AD28-C9E4EED3043B}" srcOrd="1" destOrd="0" presId="urn:microsoft.com/office/officeart/2005/8/layout/vList4#1"/>
    <dgm:cxn modelId="{C07DBE88-DC7C-4F31-8671-3459DC290741}" type="presParOf" srcId="{8613698E-12D3-4836-9371-6C95AA8ADC13}" destId="{A35BCDED-3D26-48D0-8447-F4650ED04174}" srcOrd="2" destOrd="0" presId="urn:microsoft.com/office/officeart/2005/8/layout/vList4#1"/>
    <dgm:cxn modelId="{9DEFC070-D8D7-455D-B3E3-A5AC4282F741}" type="presParOf" srcId="{6903281A-BB3C-432D-A250-0011F2D574EB}" destId="{B9EF7A58-D8F2-40F9-90DE-3359F44A594C}" srcOrd="1" destOrd="0" presId="urn:microsoft.com/office/officeart/2005/8/layout/vList4#1"/>
    <dgm:cxn modelId="{B0AC756A-DB8F-42D8-AEDF-7DB2F7F5B276}" type="presParOf" srcId="{6903281A-BB3C-432D-A250-0011F2D574EB}" destId="{3A83D9F9-B8E4-4ED1-9F51-F50BB9F40846}" srcOrd="2" destOrd="0" presId="urn:microsoft.com/office/officeart/2005/8/layout/vList4#1"/>
    <dgm:cxn modelId="{89214BD8-4726-47D2-ACED-091AFA259280}" type="presParOf" srcId="{3A83D9F9-B8E4-4ED1-9F51-F50BB9F40846}" destId="{5A6E972B-67AB-460B-AA35-BDCCED093FD4}" srcOrd="0" destOrd="0" presId="urn:microsoft.com/office/officeart/2005/8/layout/vList4#1"/>
    <dgm:cxn modelId="{4CE3CDB1-E245-4623-A9E0-87FB464DA54A}" type="presParOf" srcId="{3A83D9F9-B8E4-4ED1-9F51-F50BB9F40846}" destId="{8FC2F2A9-6A14-411B-8CA4-651C3F9F96A1}" srcOrd="1" destOrd="0" presId="urn:microsoft.com/office/officeart/2005/8/layout/vList4#1"/>
    <dgm:cxn modelId="{8E3474F7-74E7-4906-9DCB-AECA4B584D45}" type="presParOf" srcId="{3A83D9F9-B8E4-4ED1-9F51-F50BB9F40846}" destId="{FD4A942C-2297-4A62-A66D-D0E3B7645848}" srcOrd="2" destOrd="0" presId="urn:microsoft.com/office/officeart/2005/8/layout/vList4#1"/>
    <dgm:cxn modelId="{B0B163D4-6982-4C68-B27C-A37DBC5BBD26}" type="presParOf" srcId="{6903281A-BB3C-432D-A250-0011F2D574EB}" destId="{C57C7284-3927-4C97-ABFA-2419F92505B5}" srcOrd="3" destOrd="0" presId="urn:microsoft.com/office/officeart/2005/8/layout/vList4#1"/>
    <dgm:cxn modelId="{19D3071F-129A-4761-AFFE-A4D93C15EFCA}" type="presParOf" srcId="{6903281A-BB3C-432D-A250-0011F2D574EB}" destId="{EE08919C-EE8E-44B4-A7D6-DB3FE550731C}" srcOrd="4" destOrd="0" presId="urn:microsoft.com/office/officeart/2005/8/layout/vList4#1"/>
    <dgm:cxn modelId="{CD3DA9CD-E3A9-42EC-8593-78AD937EBD4C}" type="presParOf" srcId="{EE08919C-EE8E-44B4-A7D6-DB3FE550731C}" destId="{1EE6BB58-73AC-4331-9BA0-145F472FE0E1}" srcOrd="0" destOrd="0" presId="urn:microsoft.com/office/officeart/2005/8/layout/vList4#1"/>
    <dgm:cxn modelId="{73BB8892-731B-4404-8A45-EF1EBD176A6C}" type="presParOf" srcId="{EE08919C-EE8E-44B4-A7D6-DB3FE550731C}" destId="{250E649D-AC13-4301-8331-35C157841540}" srcOrd="1" destOrd="0" presId="urn:microsoft.com/office/officeart/2005/8/layout/vList4#1"/>
    <dgm:cxn modelId="{0CA8BC86-2BEA-41D9-8CC8-5B59DA6F6A3C}" type="presParOf" srcId="{EE08919C-EE8E-44B4-A7D6-DB3FE550731C}" destId="{58AE3C94-0601-4730-B358-8C263F5796F9}" srcOrd="2" destOrd="0" presId="urn:microsoft.com/office/officeart/2005/8/layout/vList4#1"/>
    <dgm:cxn modelId="{1229676E-D983-417B-9D7C-846104049D98}" type="presParOf" srcId="{6903281A-BB3C-432D-A250-0011F2D574EB}" destId="{AA1E243F-EC5B-4D5D-9C39-823F21C452B3}" srcOrd="5" destOrd="0" presId="urn:microsoft.com/office/officeart/2005/8/layout/vList4#1"/>
    <dgm:cxn modelId="{9D04E5D7-D4D9-4993-87C7-0124FBF0B597}" type="presParOf" srcId="{6903281A-BB3C-432D-A250-0011F2D574EB}" destId="{35858BAF-8A4C-45BC-8C52-4D5D85167731}" srcOrd="6" destOrd="0" presId="urn:microsoft.com/office/officeart/2005/8/layout/vList4#1"/>
    <dgm:cxn modelId="{2ACBAEDC-9197-4A37-8B26-0384D5D93986}" type="presParOf" srcId="{35858BAF-8A4C-45BC-8C52-4D5D85167731}" destId="{C80E3193-8DF8-4BE6-9FAA-59049EE60288}" srcOrd="0" destOrd="0" presId="urn:microsoft.com/office/officeart/2005/8/layout/vList4#1"/>
    <dgm:cxn modelId="{680B56D7-3B12-4696-BCFA-B1EBA79767DD}" type="presParOf" srcId="{35858BAF-8A4C-45BC-8C52-4D5D85167731}" destId="{4FE9BF17-E613-46F4-82CF-C260D393F8AB}" srcOrd="1" destOrd="0" presId="urn:microsoft.com/office/officeart/2005/8/layout/vList4#1"/>
    <dgm:cxn modelId="{CAEC91D6-D933-43DD-AE45-4C91BEF586DA}" type="presParOf" srcId="{35858BAF-8A4C-45BC-8C52-4D5D85167731}" destId="{57847C3F-67A6-4B61-9B8C-3C296796DDAE}"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E76A38-D328-4CDF-9529-EA118CB1B19C}" type="doc">
      <dgm:prSet loTypeId="urn:microsoft.com/office/officeart/2005/8/layout/hList7#4" loCatId="list" qsTypeId="urn:microsoft.com/office/officeart/2005/8/quickstyle/3d3" qsCatId="3D" csTypeId="urn:microsoft.com/office/officeart/2005/8/colors/accent5_4" csCatId="accent5" phldr="1"/>
      <dgm:spPr/>
    </dgm:pt>
    <dgm:pt modelId="{64BCEC18-AFB4-48B2-A4F2-9425675380BA}">
      <dgm:prSet phldrT="[Text]"/>
      <dgm:spPr/>
      <dgm:t>
        <a:bodyPr/>
        <a:lstStyle/>
        <a:p>
          <a:r>
            <a:rPr lang="en-GB" dirty="0"/>
            <a:t>Not </a:t>
          </a:r>
          <a:r>
            <a:rPr lang="en-GB" u="sng" dirty="0"/>
            <a:t>LESS</a:t>
          </a:r>
          <a:r>
            <a:rPr lang="en-GB" dirty="0"/>
            <a:t> important - that is SUBMISSIVENESS</a:t>
          </a:r>
        </a:p>
      </dgm:t>
    </dgm:pt>
    <dgm:pt modelId="{D5D8EC47-4B13-4751-BF0D-6F87FAFA022A}" type="parTrans" cxnId="{6B7E0296-3A08-45B6-9238-61BBE2A7C33F}">
      <dgm:prSet/>
      <dgm:spPr/>
      <dgm:t>
        <a:bodyPr/>
        <a:lstStyle/>
        <a:p>
          <a:endParaRPr lang="en-GB"/>
        </a:p>
      </dgm:t>
    </dgm:pt>
    <dgm:pt modelId="{A98D271A-F11A-4CCC-B58F-CD4C66D47765}" type="sibTrans" cxnId="{6B7E0296-3A08-45B6-9238-61BBE2A7C33F}">
      <dgm:prSet/>
      <dgm:spPr/>
      <dgm:t>
        <a:bodyPr/>
        <a:lstStyle/>
        <a:p>
          <a:endParaRPr lang="en-GB"/>
        </a:p>
      </dgm:t>
    </dgm:pt>
    <dgm:pt modelId="{2B070BFA-A9C5-48FE-AB21-948E392C7475}">
      <dgm:prSet/>
      <dgm:spPr/>
      <dgm:t>
        <a:bodyPr/>
        <a:lstStyle/>
        <a:p>
          <a:r>
            <a:rPr lang="en-GB" dirty="0"/>
            <a:t>Label given to a collection of behaviours that stem from a belief that </a:t>
          </a:r>
          <a:r>
            <a:rPr lang="en-GB" u="sng" dirty="0"/>
            <a:t>YOUR</a:t>
          </a:r>
          <a:r>
            <a:rPr lang="en-GB" dirty="0"/>
            <a:t> needs or wants are </a:t>
          </a:r>
          <a:r>
            <a:rPr lang="en-GB" u="sng" dirty="0"/>
            <a:t>AS</a:t>
          </a:r>
          <a:r>
            <a:rPr lang="en-GB" dirty="0"/>
            <a:t> important as other peoples</a:t>
          </a:r>
        </a:p>
      </dgm:t>
    </dgm:pt>
    <dgm:pt modelId="{0CFF4D52-0D6F-432B-ABC5-D2829CACC91C}" type="parTrans" cxnId="{812AC9D4-A7AB-4F2B-B4CA-68761BCBC29B}">
      <dgm:prSet/>
      <dgm:spPr/>
      <dgm:t>
        <a:bodyPr/>
        <a:lstStyle/>
        <a:p>
          <a:endParaRPr lang="en-GB"/>
        </a:p>
      </dgm:t>
    </dgm:pt>
    <dgm:pt modelId="{FC87F7DD-7678-47DC-83D3-D502B8F7545E}" type="sibTrans" cxnId="{812AC9D4-A7AB-4F2B-B4CA-68761BCBC29B}">
      <dgm:prSet/>
      <dgm:spPr/>
      <dgm:t>
        <a:bodyPr/>
        <a:lstStyle/>
        <a:p>
          <a:endParaRPr lang="en-GB"/>
        </a:p>
      </dgm:t>
    </dgm:pt>
    <dgm:pt modelId="{6979DFDA-D39E-480D-82C4-72063F0E6880}">
      <dgm:prSet/>
      <dgm:spPr/>
      <dgm:t>
        <a:bodyPr/>
        <a:lstStyle/>
        <a:p>
          <a:r>
            <a:rPr lang="en-GB" dirty="0"/>
            <a:t>Not </a:t>
          </a:r>
          <a:r>
            <a:rPr lang="en-GB" u="sng" dirty="0"/>
            <a:t>MORE</a:t>
          </a:r>
          <a:r>
            <a:rPr lang="en-GB" dirty="0"/>
            <a:t> important - that is AGGRESSIVENESS</a:t>
          </a:r>
        </a:p>
      </dgm:t>
    </dgm:pt>
    <dgm:pt modelId="{249EBE8B-7E42-46F1-B501-8A45A2A2AA82}" type="parTrans" cxnId="{96D50FF0-1AE7-4683-81CA-BFA32B0B9581}">
      <dgm:prSet/>
      <dgm:spPr/>
      <dgm:t>
        <a:bodyPr/>
        <a:lstStyle/>
        <a:p>
          <a:endParaRPr lang="en-GB"/>
        </a:p>
      </dgm:t>
    </dgm:pt>
    <dgm:pt modelId="{5C2DAD5C-ABEF-4916-9C76-29E2A82AC131}" type="sibTrans" cxnId="{96D50FF0-1AE7-4683-81CA-BFA32B0B9581}">
      <dgm:prSet/>
      <dgm:spPr/>
      <dgm:t>
        <a:bodyPr/>
        <a:lstStyle/>
        <a:p>
          <a:endParaRPr lang="en-GB"/>
        </a:p>
      </dgm:t>
    </dgm:pt>
    <dgm:pt modelId="{F235EE74-F2B3-4B44-9A2E-249AA9358D2F}" type="pres">
      <dgm:prSet presAssocID="{FCE76A38-D328-4CDF-9529-EA118CB1B19C}" presName="Name0" presStyleCnt="0">
        <dgm:presLayoutVars>
          <dgm:dir/>
          <dgm:resizeHandles val="exact"/>
        </dgm:presLayoutVars>
      </dgm:prSet>
      <dgm:spPr/>
    </dgm:pt>
    <dgm:pt modelId="{05935BEF-5360-4D96-BA28-0A0BD1E5F4C4}" type="pres">
      <dgm:prSet presAssocID="{FCE76A38-D328-4CDF-9529-EA118CB1B19C}" presName="fgShape" presStyleLbl="fgShp" presStyleIdx="0" presStyleCnt="1"/>
      <dgm:spPr/>
    </dgm:pt>
    <dgm:pt modelId="{864DCFE1-1C66-4F4B-8A6F-3115D0B5EEBA}" type="pres">
      <dgm:prSet presAssocID="{FCE76A38-D328-4CDF-9529-EA118CB1B19C}" presName="linComp" presStyleCnt="0"/>
      <dgm:spPr/>
    </dgm:pt>
    <dgm:pt modelId="{F973D220-A309-48A5-BCAF-62742FE43D62}" type="pres">
      <dgm:prSet presAssocID="{2B070BFA-A9C5-48FE-AB21-948E392C7475}" presName="compNode" presStyleCnt="0"/>
      <dgm:spPr/>
    </dgm:pt>
    <dgm:pt modelId="{223C56B1-038F-4261-A207-48D967EDEEE4}" type="pres">
      <dgm:prSet presAssocID="{2B070BFA-A9C5-48FE-AB21-948E392C7475}" presName="bkgdShape" presStyleLbl="node1" presStyleIdx="0" presStyleCnt="3"/>
      <dgm:spPr/>
      <dgm:t>
        <a:bodyPr/>
        <a:lstStyle/>
        <a:p>
          <a:endParaRPr lang="en-GB"/>
        </a:p>
      </dgm:t>
    </dgm:pt>
    <dgm:pt modelId="{1EB91BF2-42AF-4F2B-B8B4-63A8B07FB5BC}" type="pres">
      <dgm:prSet presAssocID="{2B070BFA-A9C5-48FE-AB21-948E392C7475}" presName="nodeTx" presStyleLbl="node1" presStyleIdx="0" presStyleCnt="3">
        <dgm:presLayoutVars>
          <dgm:bulletEnabled val="1"/>
        </dgm:presLayoutVars>
      </dgm:prSet>
      <dgm:spPr/>
      <dgm:t>
        <a:bodyPr/>
        <a:lstStyle/>
        <a:p>
          <a:endParaRPr lang="en-GB"/>
        </a:p>
      </dgm:t>
    </dgm:pt>
    <dgm:pt modelId="{9423F757-BE75-4C54-BD74-A277DA11682B}" type="pres">
      <dgm:prSet presAssocID="{2B070BFA-A9C5-48FE-AB21-948E392C7475}" presName="invisiNode" presStyleLbl="node1" presStyleIdx="0" presStyleCnt="3"/>
      <dgm:spPr/>
    </dgm:pt>
    <dgm:pt modelId="{E117BCC1-3B0F-429F-BA14-BF0174177E8A}" type="pres">
      <dgm:prSet presAssocID="{2B070BFA-A9C5-48FE-AB21-948E392C7475}" presName="imagNode" presStyleLbl="fgImgPlace1" presStyleIdx="0" presStyleCnt="3"/>
      <dgm:spPr>
        <a:blipFill rotWithShape="0">
          <a:blip xmlns:r="http://schemas.openxmlformats.org/officeDocument/2006/relationships" r:embed="rId1"/>
          <a:stretch>
            <a:fillRect/>
          </a:stretch>
        </a:blipFill>
      </dgm:spPr>
    </dgm:pt>
    <dgm:pt modelId="{0E903D1C-1C44-47E7-B8AC-ADFD3C94D811}" type="pres">
      <dgm:prSet presAssocID="{FC87F7DD-7678-47DC-83D3-D502B8F7545E}" presName="sibTrans" presStyleLbl="sibTrans2D1" presStyleIdx="0" presStyleCnt="0"/>
      <dgm:spPr/>
      <dgm:t>
        <a:bodyPr/>
        <a:lstStyle/>
        <a:p>
          <a:endParaRPr lang="en-GB"/>
        </a:p>
      </dgm:t>
    </dgm:pt>
    <dgm:pt modelId="{645C1FE8-8C09-45BB-9E47-D838BE94399F}" type="pres">
      <dgm:prSet presAssocID="{6979DFDA-D39E-480D-82C4-72063F0E6880}" presName="compNode" presStyleCnt="0"/>
      <dgm:spPr/>
    </dgm:pt>
    <dgm:pt modelId="{3CDE1381-C78F-4349-8938-72202766AEF2}" type="pres">
      <dgm:prSet presAssocID="{6979DFDA-D39E-480D-82C4-72063F0E6880}" presName="bkgdShape" presStyleLbl="node1" presStyleIdx="1" presStyleCnt="3"/>
      <dgm:spPr/>
      <dgm:t>
        <a:bodyPr/>
        <a:lstStyle/>
        <a:p>
          <a:endParaRPr lang="en-GB"/>
        </a:p>
      </dgm:t>
    </dgm:pt>
    <dgm:pt modelId="{9045CCBB-D603-4791-9309-0A06A3480FBA}" type="pres">
      <dgm:prSet presAssocID="{6979DFDA-D39E-480D-82C4-72063F0E6880}" presName="nodeTx" presStyleLbl="node1" presStyleIdx="1" presStyleCnt="3">
        <dgm:presLayoutVars>
          <dgm:bulletEnabled val="1"/>
        </dgm:presLayoutVars>
      </dgm:prSet>
      <dgm:spPr/>
      <dgm:t>
        <a:bodyPr/>
        <a:lstStyle/>
        <a:p>
          <a:endParaRPr lang="en-GB"/>
        </a:p>
      </dgm:t>
    </dgm:pt>
    <dgm:pt modelId="{815DB5EB-368F-4389-B16C-E89E8F79C05E}" type="pres">
      <dgm:prSet presAssocID="{6979DFDA-D39E-480D-82C4-72063F0E6880}" presName="invisiNode" presStyleLbl="node1" presStyleIdx="1" presStyleCnt="3"/>
      <dgm:spPr/>
    </dgm:pt>
    <dgm:pt modelId="{21779DA8-26F7-496F-BDD7-CDACA61B9CE8}" type="pres">
      <dgm:prSet presAssocID="{6979DFDA-D39E-480D-82C4-72063F0E6880}" presName="imagNode" presStyleLbl="fgImgPlace1" presStyleIdx="1" presStyleCnt="3"/>
      <dgm:spPr>
        <a:blipFill rotWithShape="0">
          <a:blip xmlns:r="http://schemas.openxmlformats.org/officeDocument/2006/relationships" r:embed="rId2"/>
          <a:stretch>
            <a:fillRect/>
          </a:stretch>
        </a:blipFill>
      </dgm:spPr>
    </dgm:pt>
    <dgm:pt modelId="{61F6A774-FF6D-4C5F-A78F-D22EC23F22A5}" type="pres">
      <dgm:prSet presAssocID="{5C2DAD5C-ABEF-4916-9C76-29E2A82AC131}" presName="sibTrans" presStyleLbl="sibTrans2D1" presStyleIdx="0" presStyleCnt="0"/>
      <dgm:spPr/>
      <dgm:t>
        <a:bodyPr/>
        <a:lstStyle/>
        <a:p>
          <a:endParaRPr lang="en-GB"/>
        </a:p>
      </dgm:t>
    </dgm:pt>
    <dgm:pt modelId="{68E6880E-B45C-4495-B32E-2771586BDC88}" type="pres">
      <dgm:prSet presAssocID="{64BCEC18-AFB4-48B2-A4F2-9425675380BA}" presName="compNode" presStyleCnt="0"/>
      <dgm:spPr/>
    </dgm:pt>
    <dgm:pt modelId="{489D46F3-B145-4159-BAE7-0201A470B628}" type="pres">
      <dgm:prSet presAssocID="{64BCEC18-AFB4-48B2-A4F2-9425675380BA}" presName="bkgdShape" presStyleLbl="node1" presStyleIdx="2" presStyleCnt="3"/>
      <dgm:spPr/>
      <dgm:t>
        <a:bodyPr/>
        <a:lstStyle/>
        <a:p>
          <a:endParaRPr lang="en-GB"/>
        </a:p>
      </dgm:t>
    </dgm:pt>
    <dgm:pt modelId="{ED594E49-FAEA-4C5B-A946-C1DB91F36849}" type="pres">
      <dgm:prSet presAssocID="{64BCEC18-AFB4-48B2-A4F2-9425675380BA}" presName="nodeTx" presStyleLbl="node1" presStyleIdx="2" presStyleCnt="3">
        <dgm:presLayoutVars>
          <dgm:bulletEnabled val="1"/>
        </dgm:presLayoutVars>
      </dgm:prSet>
      <dgm:spPr/>
      <dgm:t>
        <a:bodyPr/>
        <a:lstStyle/>
        <a:p>
          <a:endParaRPr lang="en-GB"/>
        </a:p>
      </dgm:t>
    </dgm:pt>
    <dgm:pt modelId="{6C544A2E-FC4C-44B4-9A80-B6CFB0AD734D}" type="pres">
      <dgm:prSet presAssocID="{64BCEC18-AFB4-48B2-A4F2-9425675380BA}" presName="invisiNode" presStyleLbl="node1" presStyleIdx="2" presStyleCnt="3"/>
      <dgm:spPr/>
    </dgm:pt>
    <dgm:pt modelId="{DE7B39BB-0B85-4056-AC95-F8A1FEC9E2E7}" type="pres">
      <dgm:prSet presAssocID="{64BCEC18-AFB4-48B2-A4F2-9425675380BA}" presName="imagNode" presStyleLbl="fgImgPlace1" presStyleIdx="2" presStyleCnt="3"/>
      <dgm:spPr>
        <a:blipFill rotWithShape="0">
          <a:blip xmlns:r="http://schemas.openxmlformats.org/officeDocument/2006/relationships" r:embed="rId3"/>
          <a:stretch>
            <a:fillRect/>
          </a:stretch>
        </a:blipFill>
      </dgm:spPr>
    </dgm:pt>
  </dgm:ptLst>
  <dgm:cxnLst>
    <dgm:cxn modelId="{6B7E0296-3A08-45B6-9238-61BBE2A7C33F}" srcId="{FCE76A38-D328-4CDF-9529-EA118CB1B19C}" destId="{64BCEC18-AFB4-48B2-A4F2-9425675380BA}" srcOrd="2" destOrd="0" parTransId="{D5D8EC47-4B13-4751-BF0D-6F87FAFA022A}" sibTransId="{A98D271A-F11A-4CCC-B58F-CD4C66D47765}"/>
    <dgm:cxn modelId="{2720DFA6-1400-4DA4-83E1-46E674A6CBF7}" type="presOf" srcId="{64BCEC18-AFB4-48B2-A4F2-9425675380BA}" destId="{489D46F3-B145-4159-BAE7-0201A470B628}" srcOrd="0" destOrd="0" presId="urn:microsoft.com/office/officeart/2005/8/layout/hList7#4"/>
    <dgm:cxn modelId="{0CFC3064-CC3B-4D40-BD15-6D380D6FD003}" type="presOf" srcId="{FCE76A38-D328-4CDF-9529-EA118CB1B19C}" destId="{F235EE74-F2B3-4B44-9A2E-249AA9358D2F}" srcOrd="0" destOrd="0" presId="urn:microsoft.com/office/officeart/2005/8/layout/hList7#4"/>
    <dgm:cxn modelId="{399E6074-C260-42FB-B53F-9073262E9E45}" type="presOf" srcId="{2B070BFA-A9C5-48FE-AB21-948E392C7475}" destId="{223C56B1-038F-4261-A207-48D967EDEEE4}" srcOrd="0" destOrd="0" presId="urn:microsoft.com/office/officeart/2005/8/layout/hList7#4"/>
    <dgm:cxn modelId="{95608AC4-D12B-447E-A5EE-58B9E86C183A}" type="presOf" srcId="{FC87F7DD-7678-47DC-83D3-D502B8F7545E}" destId="{0E903D1C-1C44-47E7-B8AC-ADFD3C94D811}" srcOrd="0" destOrd="0" presId="urn:microsoft.com/office/officeart/2005/8/layout/hList7#4"/>
    <dgm:cxn modelId="{812AC9D4-A7AB-4F2B-B4CA-68761BCBC29B}" srcId="{FCE76A38-D328-4CDF-9529-EA118CB1B19C}" destId="{2B070BFA-A9C5-48FE-AB21-948E392C7475}" srcOrd="0" destOrd="0" parTransId="{0CFF4D52-0D6F-432B-ABC5-D2829CACC91C}" sibTransId="{FC87F7DD-7678-47DC-83D3-D502B8F7545E}"/>
    <dgm:cxn modelId="{CCA07201-F4C3-4F87-A11B-C4A90C75A2C3}" type="presOf" srcId="{64BCEC18-AFB4-48B2-A4F2-9425675380BA}" destId="{ED594E49-FAEA-4C5B-A946-C1DB91F36849}" srcOrd="1" destOrd="0" presId="urn:microsoft.com/office/officeart/2005/8/layout/hList7#4"/>
    <dgm:cxn modelId="{E3573058-E454-4286-84FE-D53ACAFAE129}" type="presOf" srcId="{5C2DAD5C-ABEF-4916-9C76-29E2A82AC131}" destId="{61F6A774-FF6D-4C5F-A78F-D22EC23F22A5}" srcOrd="0" destOrd="0" presId="urn:microsoft.com/office/officeart/2005/8/layout/hList7#4"/>
    <dgm:cxn modelId="{4CDF9F6F-A0C7-46DD-BA7E-D6099E08D2BF}" type="presOf" srcId="{6979DFDA-D39E-480D-82C4-72063F0E6880}" destId="{3CDE1381-C78F-4349-8938-72202766AEF2}" srcOrd="0" destOrd="0" presId="urn:microsoft.com/office/officeart/2005/8/layout/hList7#4"/>
    <dgm:cxn modelId="{96D50FF0-1AE7-4683-81CA-BFA32B0B9581}" srcId="{FCE76A38-D328-4CDF-9529-EA118CB1B19C}" destId="{6979DFDA-D39E-480D-82C4-72063F0E6880}" srcOrd="1" destOrd="0" parTransId="{249EBE8B-7E42-46F1-B501-8A45A2A2AA82}" sibTransId="{5C2DAD5C-ABEF-4916-9C76-29E2A82AC131}"/>
    <dgm:cxn modelId="{C22EE794-64B8-41D2-AA68-14CA71153C89}" type="presOf" srcId="{6979DFDA-D39E-480D-82C4-72063F0E6880}" destId="{9045CCBB-D603-4791-9309-0A06A3480FBA}" srcOrd="1" destOrd="0" presId="urn:microsoft.com/office/officeart/2005/8/layout/hList7#4"/>
    <dgm:cxn modelId="{CBC92A00-1368-4DD2-837A-AB3F3A9E42CA}" type="presOf" srcId="{2B070BFA-A9C5-48FE-AB21-948E392C7475}" destId="{1EB91BF2-42AF-4F2B-B8B4-63A8B07FB5BC}" srcOrd="1" destOrd="0" presId="urn:microsoft.com/office/officeart/2005/8/layout/hList7#4"/>
    <dgm:cxn modelId="{8ED03AB2-12D6-4525-A604-F2766DF4B8B9}" type="presParOf" srcId="{F235EE74-F2B3-4B44-9A2E-249AA9358D2F}" destId="{05935BEF-5360-4D96-BA28-0A0BD1E5F4C4}" srcOrd="0" destOrd="0" presId="urn:microsoft.com/office/officeart/2005/8/layout/hList7#4"/>
    <dgm:cxn modelId="{09F7182A-65A7-471F-89F8-389001A38F77}" type="presParOf" srcId="{F235EE74-F2B3-4B44-9A2E-249AA9358D2F}" destId="{864DCFE1-1C66-4F4B-8A6F-3115D0B5EEBA}" srcOrd="1" destOrd="0" presId="urn:microsoft.com/office/officeart/2005/8/layout/hList7#4"/>
    <dgm:cxn modelId="{2DB6C2E4-DE04-4AEC-8A77-9FC043BF83D5}" type="presParOf" srcId="{864DCFE1-1C66-4F4B-8A6F-3115D0B5EEBA}" destId="{F973D220-A309-48A5-BCAF-62742FE43D62}" srcOrd="0" destOrd="0" presId="urn:microsoft.com/office/officeart/2005/8/layout/hList7#4"/>
    <dgm:cxn modelId="{7A47CC63-B7AA-4E7F-9ACD-EFF0F9AD5031}" type="presParOf" srcId="{F973D220-A309-48A5-BCAF-62742FE43D62}" destId="{223C56B1-038F-4261-A207-48D967EDEEE4}" srcOrd="0" destOrd="0" presId="urn:microsoft.com/office/officeart/2005/8/layout/hList7#4"/>
    <dgm:cxn modelId="{03CE790C-D0F2-4C1F-884D-7B5279A45F2C}" type="presParOf" srcId="{F973D220-A309-48A5-BCAF-62742FE43D62}" destId="{1EB91BF2-42AF-4F2B-B8B4-63A8B07FB5BC}" srcOrd="1" destOrd="0" presId="urn:microsoft.com/office/officeart/2005/8/layout/hList7#4"/>
    <dgm:cxn modelId="{B302C06B-A556-47B6-8AE2-E109FF278824}" type="presParOf" srcId="{F973D220-A309-48A5-BCAF-62742FE43D62}" destId="{9423F757-BE75-4C54-BD74-A277DA11682B}" srcOrd="2" destOrd="0" presId="urn:microsoft.com/office/officeart/2005/8/layout/hList7#4"/>
    <dgm:cxn modelId="{0D476DB6-5A02-4480-8499-08D6E1D74A1C}" type="presParOf" srcId="{F973D220-A309-48A5-BCAF-62742FE43D62}" destId="{E117BCC1-3B0F-429F-BA14-BF0174177E8A}" srcOrd="3" destOrd="0" presId="urn:microsoft.com/office/officeart/2005/8/layout/hList7#4"/>
    <dgm:cxn modelId="{CB89BE0D-831C-496A-8367-FACFFD436B47}" type="presParOf" srcId="{864DCFE1-1C66-4F4B-8A6F-3115D0B5EEBA}" destId="{0E903D1C-1C44-47E7-B8AC-ADFD3C94D811}" srcOrd="1" destOrd="0" presId="urn:microsoft.com/office/officeart/2005/8/layout/hList7#4"/>
    <dgm:cxn modelId="{47878D83-C0FE-4FA2-A0BA-5269CBAF439F}" type="presParOf" srcId="{864DCFE1-1C66-4F4B-8A6F-3115D0B5EEBA}" destId="{645C1FE8-8C09-45BB-9E47-D838BE94399F}" srcOrd="2" destOrd="0" presId="urn:microsoft.com/office/officeart/2005/8/layout/hList7#4"/>
    <dgm:cxn modelId="{4B62E2CB-FC72-482B-932D-F2031CF4F9AD}" type="presParOf" srcId="{645C1FE8-8C09-45BB-9E47-D838BE94399F}" destId="{3CDE1381-C78F-4349-8938-72202766AEF2}" srcOrd="0" destOrd="0" presId="urn:microsoft.com/office/officeart/2005/8/layout/hList7#4"/>
    <dgm:cxn modelId="{6A4230E7-5DAA-413B-8A2C-796777BDCB28}" type="presParOf" srcId="{645C1FE8-8C09-45BB-9E47-D838BE94399F}" destId="{9045CCBB-D603-4791-9309-0A06A3480FBA}" srcOrd="1" destOrd="0" presId="urn:microsoft.com/office/officeart/2005/8/layout/hList7#4"/>
    <dgm:cxn modelId="{BFAE2698-B391-4A87-8F10-FB4CA44EF06A}" type="presParOf" srcId="{645C1FE8-8C09-45BB-9E47-D838BE94399F}" destId="{815DB5EB-368F-4389-B16C-E89E8F79C05E}" srcOrd="2" destOrd="0" presId="urn:microsoft.com/office/officeart/2005/8/layout/hList7#4"/>
    <dgm:cxn modelId="{1C73F184-D578-4609-AFB1-648262200521}" type="presParOf" srcId="{645C1FE8-8C09-45BB-9E47-D838BE94399F}" destId="{21779DA8-26F7-496F-BDD7-CDACA61B9CE8}" srcOrd="3" destOrd="0" presId="urn:microsoft.com/office/officeart/2005/8/layout/hList7#4"/>
    <dgm:cxn modelId="{476A8CDC-B8D4-459F-8F13-DBC3FD5E41DE}" type="presParOf" srcId="{864DCFE1-1C66-4F4B-8A6F-3115D0B5EEBA}" destId="{61F6A774-FF6D-4C5F-A78F-D22EC23F22A5}" srcOrd="3" destOrd="0" presId="urn:microsoft.com/office/officeart/2005/8/layout/hList7#4"/>
    <dgm:cxn modelId="{68F843A9-A45C-4BA4-AD9F-C47A638C910F}" type="presParOf" srcId="{864DCFE1-1C66-4F4B-8A6F-3115D0B5EEBA}" destId="{68E6880E-B45C-4495-B32E-2771586BDC88}" srcOrd="4" destOrd="0" presId="urn:microsoft.com/office/officeart/2005/8/layout/hList7#4"/>
    <dgm:cxn modelId="{BE55AF1F-BC6E-46C0-8C3C-8AD75F65B6DA}" type="presParOf" srcId="{68E6880E-B45C-4495-B32E-2771586BDC88}" destId="{489D46F3-B145-4159-BAE7-0201A470B628}" srcOrd="0" destOrd="0" presId="urn:microsoft.com/office/officeart/2005/8/layout/hList7#4"/>
    <dgm:cxn modelId="{70E8E26E-2E3F-49AA-A91C-371A182AD565}" type="presParOf" srcId="{68E6880E-B45C-4495-B32E-2771586BDC88}" destId="{ED594E49-FAEA-4C5B-A946-C1DB91F36849}" srcOrd="1" destOrd="0" presId="urn:microsoft.com/office/officeart/2005/8/layout/hList7#4"/>
    <dgm:cxn modelId="{3B9894F3-95E4-44F5-8842-2C51BCE21EF4}" type="presParOf" srcId="{68E6880E-B45C-4495-B32E-2771586BDC88}" destId="{6C544A2E-FC4C-44B4-9A80-B6CFB0AD734D}" srcOrd="2" destOrd="0" presId="urn:microsoft.com/office/officeart/2005/8/layout/hList7#4"/>
    <dgm:cxn modelId="{DBE28073-17EA-4106-8EF7-CF552BE80676}" type="presParOf" srcId="{68E6880E-B45C-4495-B32E-2771586BDC88}" destId="{DE7B39BB-0B85-4056-AC95-F8A1FEC9E2E7}" srcOrd="3" destOrd="0" presId="urn:microsoft.com/office/officeart/2005/8/layout/hList7#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3CB481-1A9C-48AD-87AD-572922B3D13B}" type="doc">
      <dgm:prSet loTypeId="urn:microsoft.com/office/officeart/2005/8/layout/pList2#2" loCatId="list" qsTypeId="urn:microsoft.com/office/officeart/2005/8/quickstyle/3d3" qsCatId="3D" csTypeId="urn:microsoft.com/office/officeart/2005/8/colors/accent5_4" csCatId="accent5" phldr="1"/>
      <dgm:spPr/>
      <dgm:t>
        <a:bodyPr/>
        <a:lstStyle/>
        <a:p>
          <a:endParaRPr lang="en-GB"/>
        </a:p>
      </dgm:t>
    </dgm:pt>
    <dgm:pt modelId="{2CDFAE59-5D2D-4105-8F46-16D89563B153}">
      <dgm:prSet phldrT="[Text]"/>
      <dgm:spPr/>
      <dgm:t>
        <a:bodyPr/>
        <a:lstStyle/>
        <a:p>
          <a:r>
            <a:rPr lang="en-GB" dirty="0">
              <a:solidFill>
                <a:schemeClr val="tx1"/>
              </a:solidFill>
            </a:rPr>
            <a:t>Assertive – You MUST!</a:t>
          </a:r>
        </a:p>
        <a:p>
          <a:endParaRPr lang="en-GB" dirty="0">
            <a:solidFill>
              <a:schemeClr val="tx1"/>
            </a:solidFill>
          </a:endParaRPr>
        </a:p>
        <a:p>
          <a:r>
            <a:rPr lang="en-GB" dirty="0">
              <a:solidFill>
                <a:schemeClr val="tx1"/>
              </a:solidFill>
            </a:rPr>
            <a:t>Key words &amp; phrases</a:t>
          </a:r>
        </a:p>
        <a:p>
          <a:r>
            <a:rPr lang="en-GB" dirty="0">
              <a:solidFill>
                <a:schemeClr val="tx1"/>
              </a:solidFill>
            </a:rPr>
            <a:t>Listen</a:t>
          </a:r>
        </a:p>
        <a:p>
          <a:r>
            <a:rPr lang="en-GB" dirty="0">
              <a:solidFill>
                <a:schemeClr val="tx1"/>
              </a:solidFill>
            </a:rPr>
            <a:t>Learn to say NO!</a:t>
          </a:r>
        </a:p>
        <a:p>
          <a:r>
            <a:rPr lang="en-GB" dirty="0">
              <a:solidFill>
                <a:schemeClr val="tx1"/>
              </a:solidFill>
            </a:rPr>
            <a:t>Sell the benefits</a:t>
          </a:r>
        </a:p>
        <a:p>
          <a:r>
            <a:rPr lang="en-GB" dirty="0">
              <a:solidFill>
                <a:schemeClr val="tx1"/>
              </a:solidFill>
            </a:rPr>
            <a:t>Deliver the punishments</a:t>
          </a:r>
        </a:p>
        <a:p>
          <a:r>
            <a:rPr lang="en-GB" dirty="0">
              <a:solidFill>
                <a:schemeClr val="tx1"/>
              </a:solidFill>
            </a:rPr>
            <a:t>Win - Win</a:t>
          </a:r>
        </a:p>
        <a:p>
          <a:endParaRPr lang="en-GB" dirty="0"/>
        </a:p>
        <a:p>
          <a:endParaRPr lang="en-GB" dirty="0"/>
        </a:p>
      </dgm:t>
    </dgm:pt>
    <dgm:pt modelId="{333670EA-0ABA-4DFC-9761-F02B726D3D39}" type="parTrans" cxnId="{B6D10824-1F41-475F-AFB9-21EC44D52FBC}">
      <dgm:prSet/>
      <dgm:spPr/>
      <dgm:t>
        <a:bodyPr/>
        <a:lstStyle/>
        <a:p>
          <a:endParaRPr lang="en-GB"/>
        </a:p>
      </dgm:t>
    </dgm:pt>
    <dgm:pt modelId="{7FE1DFDE-04CF-4FAB-B99E-075735755400}" type="sibTrans" cxnId="{B6D10824-1F41-475F-AFB9-21EC44D52FBC}">
      <dgm:prSet/>
      <dgm:spPr/>
      <dgm:t>
        <a:bodyPr/>
        <a:lstStyle/>
        <a:p>
          <a:endParaRPr lang="en-GB"/>
        </a:p>
      </dgm:t>
    </dgm:pt>
    <dgm:pt modelId="{F2190B96-8B24-4E3B-B6FC-B346696AFBBF}">
      <dgm:prSet phldrT="[Text]"/>
      <dgm:spPr/>
      <dgm:t>
        <a:bodyPr/>
        <a:lstStyle/>
        <a:p>
          <a:r>
            <a:rPr lang="en-GB" dirty="0">
              <a:solidFill>
                <a:schemeClr val="tx1"/>
              </a:solidFill>
            </a:rPr>
            <a:t>Assertive – You MUST Not!</a:t>
          </a:r>
        </a:p>
        <a:p>
          <a:endParaRPr lang="en-GB" dirty="0">
            <a:solidFill>
              <a:schemeClr val="tx1"/>
            </a:solidFill>
          </a:endParaRPr>
        </a:p>
        <a:p>
          <a:r>
            <a:rPr lang="en-GB" dirty="0">
              <a:solidFill>
                <a:schemeClr val="tx1"/>
              </a:solidFill>
            </a:rPr>
            <a:t>Bully</a:t>
          </a:r>
        </a:p>
        <a:p>
          <a:r>
            <a:rPr lang="en-GB" dirty="0">
              <a:solidFill>
                <a:schemeClr val="tx1"/>
              </a:solidFill>
            </a:rPr>
            <a:t>Patronise</a:t>
          </a:r>
        </a:p>
        <a:p>
          <a:r>
            <a:rPr lang="en-GB" dirty="0">
              <a:solidFill>
                <a:schemeClr val="tx1"/>
              </a:solidFill>
            </a:rPr>
            <a:t>Be hostile</a:t>
          </a:r>
        </a:p>
        <a:p>
          <a:r>
            <a:rPr lang="en-GB" dirty="0">
              <a:solidFill>
                <a:schemeClr val="tx1"/>
              </a:solidFill>
            </a:rPr>
            <a:t>Show contempt</a:t>
          </a:r>
        </a:p>
        <a:p>
          <a:r>
            <a:rPr lang="en-GB" dirty="0">
              <a:solidFill>
                <a:schemeClr val="tx1"/>
              </a:solidFill>
            </a:rPr>
            <a:t>Be arrogant</a:t>
          </a:r>
        </a:p>
        <a:p>
          <a:r>
            <a:rPr lang="en-GB" dirty="0">
              <a:solidFill>
                <a:schemeClr val="tx1"/>
              </a:solidFill>
            </a:rPr>
            <a:t>Beat around the bush</a:t>
          </a:r>
        </a:p>
      </dgm:t>
    </dgm:pt>
    <dgm:pt modelId="{6A31D4F5-D7E0-4457-9F6E-F32D53732CBB}" type="parTrans" cxnId="{8BA7AB7E-7A6A-4D18-8C87-4435F0D55A62}">
      <dgm:prSet/>
      <dgm:spPr/>
      <dgm:t>
        <a:bodyPr/>
        <a:lstStyle/>
        <a:p>
          <a:endParaRPr lang="en-GB"/>
        </a:p>
      </dgm:t>
    </dgm:pt>
    <dgm:pt modelId="{0DA88CA9-5051-456D-9E96-35702C7A12C3}" type="sibTrans" cxnId="{8BA7AB7E-7A6A-4D18-8C87-4435F0D55A62}">
      <dgm:prSet/>
      <dgm:spPr/>
      <dgm:t>
        <a:bodyPr/>
        <a:lstStyle/>
        <a:p>
          <a:endParaRPr lang="en-GB"/>
        </a:p>
      </dgm:t>
    </dgm:pt>
    <dgm:pt modelId="{DFE27B6E-EE42-46CE-A60E-B69DBD4C2232}">
      <dgm:prSet/>
      <dgm:spPr/>
      <dgm:t>
        <a:bodyPr/>
        <a:lstStyle/>
        <a:p>
          <a:r>
            <a:rPr lang="en-GB" dirty="0">
              <a:solidFill>
                <a:schemeClr val="tx1"/>
              </a:solidFill>
            </a:rPr>
            <a:t>Assertive you MUST Not!</a:t>
          </a:r>
        </a:p>
        <a:p>
          <a:endParaRPr lang="en-GB" dirty="0">
            <a:solidFill>
              <a:schemeClr val="tx1"/>
            </a:solidFill>
          </a:endParaRPr>
        </a:p>
        <a:p>
          <a:r>
            <a:rPr lang="en-GB" dirty="0">
              <a:solidFill>
                <a:schemeClr val="tx1"/>
              </a:solidFill>
            </a:rPr>
            <a:t>Take the first offer</a:t>
          </a:r>
        </a:p>
        <a:p>
          <a:r>
            <a:rPr lang="en-GB" dirty="0">
              <a:solidFill>
                <a:schemeClr val="tx1"/>
              </a:solidFill>
            </a:rPr>
            <a:t>Back down easily</a:t>
          </a:r>
        </a:p>
        <a:p>
          <a:r>
            <a:rPr lang="en-GB" dirty="0">
              <a:solidFill>
                <a:schemeClr val="tx1"/>
              </a:solidFill>
            </a:rPr>
            <a:t>Never negotiate</a:t>
          </a:r>
        </a:p>
        <a:p>
          <a:r>
            <a:rPr lang="en-GB" dirty="0">
              <a:solidFill>
                <a:schemeClr val="tx1"/>
              </a:solidFill>
            </a:rPr>
            <a:t>Never ask questions</a:t>
          </a:r>
        </a:p>
        <a:p>
          <a:r>
            <a:rPr lang="en-GB" dirty="0">
              <a:solidFill>
                <a:schemeClr val="tx1"/>
              </a:solidFill>
            </a:rPr>
            <a:t>Roll over easily</a:t>
          </a:r>
        </a:p>
      </dgm:t>
    </dgm:pt>
    <dgm:pt modelId="{E58A2BAA-F5BE-4C37-880F-D5718E600652}" type="parTrans" cxnId="{98F99ECB-8D26-4974-BDF2-365E89DAA066}">
      <dgm:prSet/>
      <dgm:spPr/>
      <dgm:t>
        <a:bodyPr/>
        <a:lstStyle/>
        <a:p>
          <a:endParaRPr lang="en-GB"/>
        </a:p>
      </dgm:t>
    </dgm:pt>
    <dgm:pt modelId="{638A35ED-151C-4462-9E9B-9AE05A6A3E6C}" type="sibTrans" cxnId="{98F99ECB-8D26-4974-BDF2-365E89DAA066}">
      <dgm:prSet/>
      <dgm:spPr/>
      <dgm:t>
        <a:bodyPr/>
        <a:lstStyle/>
        <a:p>
          <a:endParaRPr lang="en-GB"/>
        </a:p>
      </dgm:t>
    </dgm:pt>
    <dgm:pt modelId="{FBCDF16B-07D1-483B-991F-027EDCAFEAD8}" type="pres">
      <dgm:prSet presAssocID="{723CB481-1A9C-48AD-87AD-572922B3D13B}" presName="Name0" presStyleCnt="0">
        <dgm:presLayoutVars>
          <dgm:dir/>
          <dgm:resizeHandles val="exact"/>
        </dgm:presLayoutVars>
      </dgm:prSet>
      <dgm:spPr/>
      <dgm:t>
        <a:bodyPr/>
        <a:lstStyle/>
        <a:p>
          <a:endParaRPr lang="en-GB"/>
        </a:p>
      </dgm:t>
    </dgm:pt>
    <dgm:pt modelId="{A4763C65-E061-4407-AD1A-4B78F7ED3295}" type="pres">
      <dgm:prSet presAssocID="{723CB481-1A9C-48AD-87AD-572922B3D13B}" presName="bkgdShp" presStyleLbl="alignAccFollowNode1" presStyleIdx="0" presStyleCnt="1"/>
      <dgm:spPr/>
    </dgm:pt>
    <dgm:pt modelId="{A7409084-1465-49B8-8BE5-0B23CB173C0C}" type="pres">
      <dgm:prSet presAssocID="{723CB481-1A9C-48AD-87AD-572922B3D13B}" presName="linComp" presStyleCnt="0"/>
      <dgm:spPr/>
    </dgm:pt>
    <dgm:pt modelId="{F89CED11-16A2-4F90-92B6-7138A4EFE182}" type="pres">
      <dgm:prSet presAssocID="{2CDFAE59-5D2D-4105-8F46-16D89563B153}" presName="compNode" presStyleCnt="0"/>
      <dgm:spPr/>
    </dgm:pt>
    <dgm:pt modelId="{FDF7B0EE-8FB7-4C72-8ABA-C440617F50F0}" type="pres">
      <dgm:prSet presAssocID="{2CDFAE59-5D2D-4105-8F46-16D89563B153}" presName="node" presStyleLbl="node1" presStyleIdx="0" presStyleCnt="3">
        <dgm:presLayoutVars>
          <dgm:bulletEnabled val="1"/>
        </dgm:presLayoutVars>
      </dgm:prSet>
      <dgm:spPr/>
      <dgm:t>
        <a:bodyPr/>
        <a:lstStyle/>
        <a:p>
          <a:endParaRPr lang="en-GB"/>
        </a:p>
      </dgm:t>
    </dgm:pt>
    <dgm:pt modelId="{66E02902-4C87-42AA-B6D8-0FB5F4A235FF}" type="pres">
      <dgm:prSet presAssocID="{2CDFAE59-5D2D-4105-8F46-16D89563B153}" presName="invisiNode" presStyleLbl="node1" presStyleIdx="0" presStyleCnt="3"/>
      <dgm:spPr/>
    </dgm:pt>
    <dgm:pt modelId="{1F98CB22-89A3-4D9F-9D40-069776592556}" type="pres">
      <dgm:prSet presAssocID="{2CDFAE59-5D2D-4105-8F46-16D89563B153}" presName="imagNode" presStyleLbl="fgImgPlace1" presStyleIdx="0" presStyleCnt="3"/>
      <dgm:spPr>
        <a:blipFill rotWithShape="0">
          <a:blip xmlns:r="http://schemas.openxmlformats.org/officeDocument/2006/relationships" r:embed="rId1"/>
          <a:stretch>
            <a:fillRect/>
          </a:stretch>
        </a:blipFill>
      </dgm:spPr>
    </dgm:pt>
    <dgm:pt modelId="{F78F598C-E32C-4FF8-8D09-8DF3AC01BF2C}" type="pres">
      <dgm:prSet presAssocID="{7FE1DFDE-04CF-4FAB-B99E-075735755400}" presName="sibTrans" presStyleLbl="sibTrans2D1" presStyleIdx="0" presStyleCnt="0"/>
      <dgm:spPr/>
      <dgm:t>
        <a:bodyPr/>
        <a:lstStyle/>
        <a:p>
          <a:endParaRPr lang="en-GB"/>
        </a:p>
      </dgm:t>
    </dgm:pt>
    <dgm:pt modelId="{5DFD408F-A2F5-4623-8422-11000B9D5D8F}" type="pres">
      <dgm:prSet presAssocID="{F2190B96-8B24-4E3B-B6FC-B346696AFBBF}" presName="compNode" presStyleCnt="0"/>
      <dgm:spPr/>
    </dgm:pt>
    <dgm:pt modelId="{96BFE4DF-EE73-42DE-917B-422F00167145}" type="pres">
      <dgm:prSet presAssocID="{F2190B96-8B24-4E3B-B6FC-B346696AFBBF}" presName="node" presStyleLbl="node1" presStyleIdx="1" presStyleCnt="3">
        <dgm:presLayoutVars>
          <dgm:bulletEnabled val="1"/>
        </dgm:presLayoutVars>
      </dgm:prSet>
      <dgm:spPr/>
      <dgm:t>
        <a:bodyPr/>
        <a:lstStyle/>
        <a:p>
          <a:endParaRPr lang="en-GB"/>
        </a:p>
      </dgm:t>
    </dgm:pt>
    <dgm:pt modelId="{FC53198D-D670-4C01-9C2F-D306A01A838E}" type="pres">
      <dgm:prSet presAssocID="{F2190B96-8B24-4E3B-B6FC-B346696AFBBF}" presName="invisiNode" presStyleLbl="node1" presStyleIdx="1" presStyleCnt="3"/>
      <dgm:spPr/>
    </dgm:pt>
    <dgm:pt modelId="{D116E220-3356-417B-9E33-F47BB61C1BC9}" type="pres">
      <dgm:prSet presAssocID="{F2190B96-8B24-4E3B-B6FC-B346696AFBBF}" presName="imagNode" presStyleLbl="fgImgPlace1" presStyleIdx="1" presStyleCnt="3"/>
      <dgm:spPr>
        <a:blipFill rotWithShape="0">
          <a:blip xmlns:r="http://schemas.openxmlformats.org/officeDocument/2006/relationships" r:embed="rId2"/>
          <a:stretch>
            <a:fillRect/>
          </a:stretch>
        </a:blipFill>
      </dgm:spPr>
    </dgm:pt>
    <dgm:pt modelId="{EBD4049F-9106-488E-AD89-01D6FA9573C5}" type="pres">
      <dgm:prSet presAssocID="{0DA88CA9-5051-456D-9E96-35702C7A12C3}" presName="sibTrans" presStyleLbl="sibTrans2D1" presStyleIdx="0" presStyleCnt="0"/>
      <dgm:spPr/>
      <dgm:t>
        <a:bodyPr/>
        <a:lstStyle/>
        <a:p>
          <a:endParaRPr lang="en-GB"/>
        </a:p>
      </dgm:t>
    </dgm:pt>
    <dgm:pt modelId="{A251FDF1-56AA-4FE4-9946-32DA9A5231DA}" type="pres">
      <dgm:prSet presAssocID="{DFE27B6E-EE42-46CE-A60E-B69DBD4C2232}" presName="compNode" presStyleCnt="0"/>
      <dgm:spPr/>
    </dgm:pt>
    <dgm:pt modelId="{661DB133-2C04-4574-90BD-96B8777FD618}" type="pres">
      <dgm:prSet presAssocID="{DFE27B6E-EE42-46CE-A60E-B69DBD4C2232}" presName="node" presStyleLbl="node1" presStyleIdx="2" presStyleCnt="3">
        <dgm:presLayoutVars>
          <dgm:bulletEnabled val="1"/>
        </dgm:presLayoutVars>
      </dgm:prSet>
      <dgm:spPr/>
      <dgm:t>
        <a:bodyPr/>
        <a:lstStyle/>
        <a:p>
          <a:endParaRPr lang="en-GB"/>
        </a:p>
      </dgm:t>
    </dgm:pt>
    <dgm:pt modelId="{19F2BA2B-1A33-4BF8-9F1D-20ACBF5912F2}" type="pres">
      <dgm:prSet presAssocID="{DFE27B6E-EE42-46CE-A60E-B69DBD4C2232}" presName="invisiNode" presStyleLbl="node1" presStyleIdx="2" presStyleCnt="3"/>
      <dgm:spPr/>
    </dgm:pt>
    <dgm:pt modelId="{6D1FE683-33BC-40E3-9FEE-1F620014A865}" type="pres">
      <dgm:prSet presAssocID="{DFE27B6E-EE42-46CE-A60E-B69DBD4C2232}" presName="imagNode" presStyleLbl="fgImgPlace1" presStyleIdx="2" presStyleCnt="3"/>
      <dgm:spPr>
        <a:blipFill rotWithShape="0">
          <a:blip xmlns:r="http://schemas.openxmlformats.org/officeDocument/2006/relationships" r:embed="rId3"/>
          <a:stretch>
            <a:fillRect/>
          </a:stretch>
        </a:blipFill>
      </dgm:spPr>
    </dgm:pt>
  </dgm:ptLst>
  <dgm:cxnLst>
    <dgm:cxn modelId="{B6D10824-1F41-475F-AFB9-21EC44D52FBC}" srcId="{723CB481-1A9C-48AD-87AD-572922B3D13B}" destId="{2CDFAE59-5D2D-4105-8F46-16D89563B153}" srcOrd="0" destOrd="0" parTransId="{333670EA-0ABA-4DFC-9761-F02B726D3D39}" sibTransId="{7FE1DFDE-04CF-4FAB-B99E-075735755400}"/>
    <dgm:cxn modelId="{98F99ECB-8D26-4974-BDF2-365E89DAA066}" srcId="{723CB481-1A9C-48AD-87AD-572922B3D13B}" destId="{DFE27B6E-EE42-46CE-A60E-B69DBD4C2232}" srcOrd="2" destOrd="0" parTransId="{E58A2BAA-F5BE-4C37-880F-D5718E600652}" sibTransId="{638A35ED-151C-4462-9E9B-9AE05A6A3E6C}"/>
    <dgm:cxn modelId="{65ACE0C8-2759-4D48-A6E0-BE30FA08703F}" type="presOf" srcId="{2CDFAE59-5D2D-4105-8F46-16D89563B153}" destId="{FDF7B0EE-8FB7-4C72-8ABA-C440617F50F0}" srcOrd="0" destOrd="0" presId="urn:microsoft.com/office/officeart/2005/8/layout/pList2#2"/>
    <dgm:cxn modelId="{973167A4-A802-4741-A0AE-D89B5C21B489}" type="presOf" srcId="{7FE1DFDE-04CF-4FAB-B99E-075735755400}" destId="{F78F598C-E32C-4FF8-8D09-8DF3AC01BF2C}" srcOrd="0" destOrd="0" presId="urn:microsoft.com/office/officeart/2005/8/layout/pList2#2"/>
    <dgm:cxn modelId="{B0DE70FD-514D-4108-BDC1-0023BEFFDE7C}" type="presOf" srcId="{DFE27B6E-EE42-46CE-A60E-B69DBD4C2232}" destId="{661DB133-2C04-4574-90BD-96B8777FD618}" srcOrd="0" destOrd="0" presId="urn:microsoft.com/office/officeart/2005/8/layout/pList2#2"/>
    <dgm:cxn modelId="{8BA7AB7E-7A6A-4D18-8C87-4435F0D55A62}" srcId="{723CB481-1A9C-48AD-87AD-572922B3D13B}" destId="{F2190B96-8B24-4E3B-B6FC-B346696AFBBF}" srcOrd="1" destOrd="0" parTransId="{6A31D4F5-D7E0-4457-9F6E-F32D53732CBB}" sibTransId="{0DA88CA9-5051-456D-9E96-35702C7A12C3}"/>
    <dgm:cxn modelId="{E9052003-46AE-4E74-B6D2-D6D31DE40A6C}" type="presOf" srcId="{F2190B96-8B24-4E3B-B6FC-B346696AFBBF}" destId="{96BFE4DF-EE73-42DE-917B-422F00167145}" srcOrd="0" destOrd="0" presId="urn:microsoft.com/office/officeart/2005/8/layout/pList2#2"/>
    <dgm:cxn modelId="{2A62813D-F073-4F97-9BC4-C6B3D0D9E6E4}" type="presOf" srcId="{723CB481-1A9C-48AD-87AD-572922B3D13B}" destId="{FBCDF16B-07D1-483B-991F-027EDCAFEAD8}" srcOrd="0" destOrd="0" presId="urn:microsoft.com/office/officeart/2005/8/layout/pList2#2"/>
    <dgm:cxn modelId="{FB7CCB13-7A9B-4501-96BB-8DD72AD5514F}" type="presOf" srcId="{0DA88CA9-5051-456D-9E96-35702C7A12C3}" destId="{EBD4049F-9106-488E-AD89-01D6FA9573C5}" srcOrd="0" destOrd="0" presId="urn:microsoft.com/office/officeart/2005/8/layout/pList2#2"/>
    <dgm:cxn modelId="{6CAD2BDE-B17E-4128-8EC9-7C915487679F}" type="presParOf" srcId="{FBCDF16B-07D1-483B-991F-027EDCAFEAD8}" destId="{A4763C65-E061-4407-AD1A-4B78F7ED3295}" srcOrd="0" destOrd="0" presId="urn:microsoft.com/office/officeart/2005/8/layout/pList2#2"/>
    <dgm:cxn modelId="{AA71ED5D-98A2-480E-86C8-F54F66B99824}" type="presParOf" srcId="{FBCDF16B-07D1-483B-991F-027EDCAFEAD8}" destId="{A7409084-1465-49B8-8BE5-0B23CB173C0C}" srcOrd="1" destOrd="0" presId="urn:microsoft.com/office/officeart/2005/8/layout/pList2#2"/>
    <dgm:cxn modelId="{22628E7E-C454-4B18-AFA8-20D60E5779D1}" type="presParOf" srcId="{A7409084-1465-49B8-8BE5-0B23CB173C0C}" destId="{F89CED11-16A2-4F90-92B6-7138A4EFE182}" srcOrd="0" destOrd="0" presId="urn:microsoft.com/office/officeart/2005/8/layout/pList2#2"/>
    <dgm:cxn modelId="{2B86D1B5-02E9-41E4-BAF0-074622FF01AC}" type="presParOf" srcId="{F89CED11-16A2-4F90-92B6-7138A4EFE182}" destId="{FDF7B0EE-8FB7-4C72-8ABA-C440617F50F0}" srcOrd="0" destOrd="0" presId="urn:microsoft.com/office/officeart/2005/8/layout/pList2#2"/>
    <dgm:cxn modelId="{6AC2B360-4A6D-41CE-A5AA-18E0A84D50E0}" type="presParOf" srcId="{F89CED11-16A2-4F90-92B6-7138A4EFE182}" destId="{66E02902-4C87-42AA-B6D8-0FB5F4A235FF}" srcOrd="1" destOrd="0" presId="urn:microsoft.com/office/officeart/2005/8/layout/pList2#2"/>
    <dgm:cxn modelId="{E8C542C6-8D55-4FBE-B381-691C153DC25F}" type="presParOf" srcId="{F89CED11-16A2-4F90-92B6-7138A4EFE182}" destId="{1F98CB22-89A3-4D9F-9D40-069776592556}" srcOrd="2" destOrd="0" presId="urn:microsoft.com/office/officeart/2005/8/layout/pList2#2"/>
    <dgm:cxn modelId="{CC6EF42A-A35A-441C-A424-090C41D0BDB9}" type="presParOf" srcId="{A7409084-1465-49B8-8BE5-0B23CB173C0C}" destId="{F78F598C-E32C-4FF8-8D09-8DF3AC01BF2C}" srcOrd="1" destOrd="0" presId="urn:microsoft.com/office/officeart/2005/8/layout/pList2#2"/>
    <dgm:cxn modelId="{5A96FBD0-C7B8-42AA-AA4D-5B04610AE784}" type="presParOf" srcId="{A7409084-1465-49B8-8BE5-0B23CB173C0C}" destId="{5DFD408F-A2F5-4623-8422-11000B9D5D8F}" srcOrd="2" destOrd="0" presId="urn:microsoft.com/office/officeart/2005/8/layout/pList2#2"/>
    <dgm:cxn modelId="{BEF87C73-1BEA-49B3-A8D4-8B3CAB51CADA}" type="presParOf" srcId="{5DFD408F-A2F5-4623-8422-11000B9D5D8F}" destId="{96BFE4DF-EE73-42DE-917B-422F00167145}" srcOrd="0" destOrd="0" presId="urn:microsoft.com/office/officeart/2005/8/layout/pList2#2"/>
    <dgm:cxn modelId="{8568418E-D3ED-4117-8A4A-A4040610A5D2}" type="presParOf" srcId="{5DFD408F-A2F5-4623-8422-11000B9D5D8F}" destId="{FC53198D-D670-4C01-9C2F-D306A01A838E}" srcOrd="1" destOrd="0" presId="urn:microsoft.com/office/officeart/2005/8/layout/pList2#2"/>
    <dgm:cxn modelId="{930434A9-5D8F-45AA-9417-07CFAC7C381D}" type="presParOf" srcId="{5DFD408F-A2F5-4623-8422-11000B9D5D8F}" destId="{D116E220-3356-417B-9E33-F47BB61C1BC9}" srcOrd="2" destOrd="0" presId="urn:microsoft.com/office/officeart/2005/8/layout/pList2#2"/>
    <dgm:cxn modelId="{4490DB1E-E51D-4D85-BB4D-D272880C1B91}" type="presParOf" srcId="{A7409084-1465-49B8-8BE5-0B23CB173C0C}" destId="{EBD4049F-9106-488E-AD89-01D6FA9573C5}" srcOrd="3" destOrd="0" presId="urn:microsoft.com/office/officeart/2005/8/layout/pList2#2"/>
    <dgm:cxn modelId="{2B6D70DA-D0A0-440E-9B15-C44B1300EF1C}" type="presParOf" srcId="{A7409084-1465-49B8-8BE5-0B23CB173C0C}" destId="{A251FDF1-56AA-4FE4-9946-32DA9A5231DA}" srcOrd="4" destOrd="0" presId="urn:microsoft.com/office/officeart/2005/8/layout/pList2#2"/>
    <dgm:cxn modelId="{42EB04C8-A1A1-4B67-9A90-249B2540F8CF}" type="presParOf" srcId="{A251FDF1-56AA-4FE4-9946-32DA9A5231DA}" destId="{661DB133-2C04-4574-90BD-96B8777FD618}" srcOrd="0" destOrd="0" presId="urn:microsoft.com/office/officeart/2005/8/layout/pList2#2"/>
    <dgm:cxn modelId="{FB19D74F-7DEE-4A18-A6FD-A1B71514448F}" type="presParOf" srcId="{A251FDF1-56AA-4FE4-9946-32DA9A5231DA}" destId="{19F2BA2B-1A33-4BF8-9F1D-20ACBF5912F2}" srcOrd="1" destOrd="0" presId="urn:microsoft.com/office/officeart/2005/8/layout/pList2#2"/>
    <dgm:cxn modelId="{E1B240C1-D2DD-44CD-8A10-7BCE870222A8}" type="presParOf" srcId="{A251FDF1-56AA-4FE4-9946-32DA9A5231DA}" destId="{6D1FE683-33BC-40E3-9FEE-1F620014A865}"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F3CB1-FC9D-4933-B7FA-0AE9AAD90553}"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GB"/>
        </a:p>
      </dgm:t>
    </dgm:pt>
    <dgm:pt modelId="{7721F32A-AA49-40D3-97EB-415A75C919A5}">
      <dgm:prSet phldrT="[Text]"/>
      <dgm:spPr/>
      <dgm:t>
        <a:bodyPr/>
        <a:lstStyle/>
        <a:p>
          <a:r>
            <a:rPr lang="en-GB" dirty="0"/>
            <a:t>My Attitude</a:t>
          </a:r>
        </a:p>
      </dgm:t>
    </dgm:pt>
    <dgm:pt modelId="{561A36FA-5448-4797-94F4-55AD1223E6F6}" type="parTrans" cxnId="{2B457D38-7FA0-498F-8480-D2C70AB6FCE5}">
      <dgm:prSet/>
      <dgm:spPr/>
      <dgm:t>
        <a:bodyPr/>
        <a:lstStyle/>
        <a:p>
          <a:endParaRPr lang="en-GB"/>
        </a:p>
      </dgm:t>
    </dgm:pt>
    <dgm:pt modelId="{E5483CA4-48B1-4E54-A73B-CF56ACB66E5E}" type="sibTrans" cxnId="{2B457D38-7FA0-498F-8480-D2C70AB6FCE5}">
      <dgm:prSet/>
      <dgm:spPr/>
      <dgm:t>
        <a:bodyPr/>
        <a:lstStyle/>
        <a:p>
          <a:endParaRPr lang="en-GB"/>
        </a:p>
      </dgm:t>
    </dgm:pt>
    <dgm:pt modelId="{D3D6047A-BC84-4C2C-ABB6-B2DCE6510CBC}">
      <dgm:prSet phldrT="[Text]"/>
      <dgm:spPr/>
      <dgm:t>
        <a:bodyPr/>
        <a:lstStyle/>
        <a:p>
          <a:r>
            <a:rPr lang="en-GB" dirty="0"/>
            <a:t>My Behaviour</a:t>
          </a:r>
        </a:p>
      </dgm:t>
    </dgm:pt>
    <dgm:pt modelId="{8C1C416D-D29E-4E8B-91ED-8DA366F9F2A1}" type="parTrans" cxnId="{8572BE7D-6A03-4199-BDFC-52EF97C58994}">
      <dgm:prSet/>
      <dgm:spPr/>
      <dgm:t>
        <a:bodyPr/>
        <a:lstStyle/>
        <a:p>
          <a:endParaRPr lang="en-GB"/>
        </a:p>
      </dgm:t>
    </dgm:pt>
    <dgm:pt modelId="{C0F0279D-00A9-4925-BA04-2C6BD884BDF5}" type="sibTrans" cxnId="{8572BE7D-6A03-4199-BDFC-52EF97C58994}">
      <dgm:prSet/>
      <dgm:spPr/>
      <dgm:t>
        <a:bodyPr/>
        <a:lstStyle/>
        <a:p>
          <a:endParaRPr lang="en-GB"/>
        </a:p>
      </dgm:t>
    </dgm:pt>
    <dgm:pt modelId="{D042A788-5158-4151-892B-96F6273F3B22}">
      <dgm:prSet phldrT="[Text]"/>
      <dgm:spPr/>
      <dgm:t>
        <a:bodyPr/>
        <a:lstStyle/>
        <a:p>
          <a:r>
            <a:rPr lang="en-GB" dirty="0"/>
            <a:t>Their Attitude</a:t>
          </a:r>
        </a:p>
      </dgm:t>
    </dgm:pt>
    <dgm:pt modelId="{D671AF20-E9A8-4958-9538-48C0E40516E1}" type="parTrans" cxnId="{F2955364-53A1-4938-AA4C-16201BD4C823}">
      <dgm:prSet/>
      <dgm:spPr/>
      <dgm:t>
        <a:bodyPr/>
        <a:lstStyle/>
        <a:p>
          <a:endParaRPr lang="en-GB"/>
        </a:p>
      </dgm:t>
    </dgm:pt>
    <dgm:pt modelId="{38EB2FC7-DDD2-49D3-AD6D-258B744CC1B6}" type="sibTrans" cxnId="{F2955364-53A1-4938-AA4C-16201BD4C823}">
      <dgm:prSet/>
      <dgm:spPr/>
      <dgm:t>
        <a:bodyPr/>
        <a:lstStyle/>
        <a:p>
          <a:endParaRPr lang="en-GB"/>
        </a:p>
      </dgm:t>
    </dgm:pt>
    <dgm:pt modelId="{844DF7D2-9DAA-4A88-9C88-A32EDF3D58AD}">
      <dgm:prSet phldrT="[Text]"/>
      <dgm:spPr/>
      <dgm:t>
        <a:bodyPr/>
        <a:lstStyle/>
        <a:p>
          <a:r>
            <a:rPr lang="en-GB" dirty="0"/>
            <a:t>Their Behaviour</a:t>
          </a:r>
        </a:p>
      </dgm:t>
    </dgm:pt>
    <dgm:pt modelId="{D8C6C0FC-01F5-4308-BAE7-6119A7EABB1F}" type="parTrans" cxnId="{1F83BC3A-C2E6-4E7A-ACAC-525AF80F8D3E}">
      <dgm:prSet/>
      <dgm:spPr/>
      <dgm:t>
        <a:bodyPr/>
        <a:lstStyle/>
        <a:p>
          <a:endParaRPr lang="en-GB"/>
        </a:p>
      </dgm:t>
    </dgm:pt>
    <dgm:pt modelId="{982BA981-7B90-4B13-81C9-B8590A14E29E}" type="sibTrans" cxnId="{1F83BC3A-C2E6-4E7A-ACAC-525AF80F8D3E}">
      <dgm:prSet/>
      <dgm:spPr/>
      <dgm:t>
        <a:bodyPr/>
        <a:lstStyle/>
        <a:p>
          <a:endParaRPr lang="en-GB"/>
        </a:p>
      </dgm:t>
    </dgm:pt>
    <dgm:pt modelId="{4AE28DC1-EC15-423C-9E3E-78801684BEA5}">
      <dgm:prSet phldrT="[Text]"/>
      <dgm:spPr/>
      <dgm:t>
        <a:bodyPr/>
        <a:lstStyle/>
        <a:p>
          <a:r>
            <a:rPr lang="en-GB" dirty="0"/>
            <a:t>Affects</a:t>
          </a:r>
        </a:p>
      </dgm:t>
    </dgm:pt>
    <dgm:pt modelId="{46FDAA78-07C2-4BF9-94A6-7F2194B3F6E3}" type="parTrans" cxnId="{3CDFDFF3-2D62-48D0-B417-7D2D9684FD00}">
      <dgm:prSet/>
      <dgm:spPr/>
      <dgm:t>
        <a:bodyPr/>
        <a:lstStyle/>
        <a:p>
          <a:endParaRPr lang="en-GB"/>
        </a:p>
      </dgm:t>
    </dgm:pt>
    <dgm:pt modelId="{3D391A86-99A5-4D7B-9AE3-CB960A3E137F}" type="sibTrans" cxnId="{3CDFDFF3-2D62-48D0-B417-7D2D9684FD00}">
      <dgm:prSet/>
      <dgm:spPr/>
      <dgm:t>
        <a:bodyPr/>
        <a:lstStyle/>
        <a:p>
          <a:endParaRPr lang="en-GB"/>
        </a:p>
      </dgm:t>
    </dgm:pt>
    <dgm:pt modelId="{5BE17144-77CF-40C0-B4AB-E0E335D69354}">
      <dgm:prSet/>
      <dgm:spPr/>
      <dgm:t>
        <a:bodyPr/>
        <a:lstStyle/>
        <a:p>
          <a:r>
            <a:rPr lang="en-GB" dirty="0"/>
            <a:t>Affects</a:t>
          </a:r>
        </a:p>
      </dgm:t>
    </dgm:pt>
    <dgm:pt modelId="{CE12D8B9-FA8B-41B1-B2E8-A1621DCC2598}" type="parTrans" cxnId="{B4851193-21C0-4140-9771-EA6858BA7DA7}">
      <dgm:prSet/>
      <dgm:spPr/>
      <dgm:t>
        <a:bodyPr/>
        <a:lstStyle/>
        <a:p>
          <a:endParaRPr lang="en-GB"/>
        </a:p>
      </dgm:t>
    </dgm:pt>
    <dgm:pt modelId="{FC435AF5-A6C2-4B90-8480-82C0343D2A76}" type="sibTrans" cxnId="{B4851193-21C0-4140-9771-EA6858BA7DA7}">
      <dgm:prSet/>
      <dgm:spPr/>
      <dgm:t>
        <a:bodyPr/>
        <a:lstStyle/>
        <a:p>
          <a:endParaRPr lang="en-GB"/>
        </a:p>
      </dgm:t>
    </dgm:pt>
    <dgm:pt modelId="{295BACB9-3159-4648-BE7E-458695D9F05C}">
      <dgm:prSet/>
      <dgm:spPr/>
      <dgm:t>
        <a:bodyPr/>
        <a:lstStyle/>
        <a:p>
          <a:r>
            <a:rPr lang="en-GB" dirty="0"/>
            <a:t>Affects</a:t>
          </a:r>
        </a:p>
      </dgm:t>
    </dgm:pt>
    <dgm:pt modelId="{86437DF8-15EE-4E34-A633-00A2DE65127B}" type="parTrans" cxnId="{99A81360-90CB-43CD-82B3-14D5CF1E910F}">
      <dgm:prSet/>
      <dgm:spPr/>
      <dgm:t>
        <a:bodyPr/>
        <a:lstStyle/>
        <a:p>
          <a:endParaRPr lang="en-GB"/>
        </a:p>
      </dgm:t>
    </dgm:pt>
    <dgm:pt modelId="{E096C424-9E7F-4508-923B-0A49C448EACF}" type="sibTrans" cxnId="{99A81360-90CB-43CD-82B3-14D5CF1E910F}">
      <dgm:prSet/>
      <dgm:spPr/>
      <dgm:t>
        <a:bodyPr/>
        <a:lstStyle/>
        <a:p>
          <a:endParaRPr lang="en-GB"/>
        </a:p>
      </dgm:t>
    </dgm:pt>
    <dgm:pt modelId="{9A2B1D12-FC5B-43E3-B7EB-E836229729A1}">
      <dgm:prSet/>
      <dgm:spPr/>
      <dgm:t>
        <a:bodyPr/>
        <a:lstStyle/>
        <a:p>
          <a:r>
            <a:rPr lang="en-GB" dirty="0"/>
            <a:t>Affects</a:t>
          </a:r>
        </a:p>
      </dgm:t>
    </dgm:pt>
    <dgm:pt modelId="{42A7D1A9-1E17-494B-9C0E-D137D6BA6403}" type="parTrans" cxnId="{BAC6528E-6522-45BD-81CB-18CF85714E94}">
      <dgm:prSet/>
      <dgm:spPr/>
      <dgm:t>
        <a:bodyPr/>
        <a:lstStyle/>
        <a:p>
          <a:endParaRPr lang="en-GB"/>
        </a:p>
      </dgm:t>
    </dgm:pt>
    <dgm:pt modelId="{912B5F4B-F954-4E0D-BB7F-0C11429ED4F5}" type="sibTrans" cxnId="{BAC6528E-6522-45BD-81CB-18CF85714E94}">
      <dgm:prSet/>
      <dgm:spPr/>
      <dgm:t>
        <a:bodyPr/>
        <a:lstStyle/>
        <a:p>
          <a:endParaRPr lang="en-GB"/>
        </a:p>
      </dgm:t>
    </dgm:pt>
    <dgm:pt modelId="{BF240B74-32B6-44E0-B0EA-89B102C6D099}" type="pres">
      <dgm:prSet presAssocID="{B5BF3CB1-FC9D-4933-B7FA-0AE9AAD90553}" presName="cycle" presStyleCnt="0">
        <dgm:presLayoutVars>
          <dgm:dir/>
          <dgm:resizeHandles val="exact"/>
        </dgm:presLayoutVars>
      </dgm:prSet>
      <dgm:spPr/>
      <dgm:t>
        <a:bodyPr/>
        <a:lstStyle/>
        <a:p>
          <a:endParaRPr lang="en-GB"/>
        </a:p>
      </dgm:t>
    </dgm:pt>
    <dgm:pt modelId="{8E18B059-58FC-4B32-8BC1-3FEEAF2C10F8}" type="pres">
      <dgm:prSet presAssocID="{7721F32A-AA49-40D3-97EB-415A75C919A5}" presName="dummy" presStyleCnt="0"/>
      <dgm:spPr/>
    </dgm:pt>
    <dgm:pt modelId="{E5FCA496-96A4-473F-902C-A2B7A996BDD4}" type="pres">
      <dgm:prSet presAssocID="{7721F32A-AA49-40D3-97EB-415A75C919A5}" presName="node" presStyleLbl="revTx" presStyleIdx="0" presStyleCnt="8">
        <dgm:presLayoutVars>
          <dgm:bulletEnabled val="1"/>
        </dgm:presLayoutVars>
      </dgm:prSet>
      <dgm:spPr/>
      <dgm:t>
        <a:bodyPr/>
        <a:lstStyle/>
        <a:p>
          <a:endParaRPr lang="en-GB"/>
        </a:p>
      </dgm:t>
    </dgm:pt>
    <dgm:pt modelId="{8893A18E-278E-4AAB-8AE0-4045218BE9C4}" type="pres">
      <dgm:prSet presAssocID="{E5483CA4-48B1-4E54-A73B-CF56ACB66E5E}" presName="sibTrans" presStyleLbl="node1" presStyleIdx="0" presStyleCnt="8" custScaleX="98645"/>
      <dgm:spPr/>
      <dgm:t>
        <a:bodyPr/>
        <a:lstStyle/>
        <a:p>
          <a:endParaRPr lang="en-GB"/>
        </a:p>
      </dgm:t>
    </dgm:pt>
    <dgm:pt modelId="{14551F7D-7BFC-44D8-9624-589813C93685}" type="pres">
      <dgm:prSet presAssocID="{5BE17144-77CF-40C0-B4AB-E0E335D69354}" presName="dummy" presStyleCnt="0"/>
      <dgm:spPr/>
    </dgm:pt>
    <dgm:pt modelId="{267AA338-4885-41FE-956B-746ECF6F726A}" type="pres">
      <dgm:prSet presAssocID="{5BE17144-77CF-40C0-B4AB-E0E335D69354}" presName="node" presStyleLbl="revTx" presStyleIdx="1" presStyleCnt="8">
        <dgm:presLayoutVars>
          <dgm:bulletEnabled val="1"/>
        </dgm:presLayoutVars>
      </dgm:prSet>
      <dgm:spPr/>
      <dgm:t>
        <a:bodyPr/>
        <a:lstStyle/>
        <a:p>
          <a:endParaRPr lang="en-GB"/>
        </a:p>
      </dgm:t>
    </dgm:pt>
    <dgm:pt modelId="{E3322826-DF07-4FAC-B48B-66618247CE92}" type="pres">
      <dgm:prSet presAssocID="{FC435AF5-A6C2-4B90-8480-82C0343D2A76}" presName="sibTrans" presStyleLbl="node1" presStyleIdx="1" presStyleCnt="8"/>
      <dgm:spPr/>
      <dgm:t>
        <a:bodyPr/>
        <a:lstStyle/>
        <a:p>
          <a:endParaRPr lang="en-GB"/>
        </a:p>
      </dgm:t>
    </dgm:pt>
    <dgm:pt modelId="{410AB761-9CDC-4306-A538-B33DD327B89F}" type="pres">
      <dgm:prSet presAssocID="{D3D6047A-BC84-4C2C-ABB6-B2DCE6510CBC}" presName="dummy" presStyleCnt="0"/>
      <dgm:spPr/>
    </dgm:pt>
    <dgm:pt modelId="{6B2AD63F-9250-42BC-99F2-E957F80967EC}" type="pres">
      <dgm:prSet presAssocID="{D3D6047A-BC84-4C2C-ABB6-B2DCE6510CBC}" presName="node" presStyleLbl="revTx" presStyleIdx="2" presStyleCnt="8">
        <dgm:presLayoutVars>
          <dgm:bulletEnabled val="1"/>
        </dgm:presLayoutVars>
      </dgm:prSet>
      <dgm:spPr/>
      <dgm:t>
        <a:bodyPr/>
        <a:lstStyle/>
        <a:p>
          <a:endParaRPr lang="en-GB"/>
        </a:p>
      </dgm:t>
    </dgm:pt>
    <dgm:pt modelId="{60EB91BD-7344-4805-8DA3-65A64046E9C6}" type="pres">
      <dgm:prSet presAssocID="{C0F0279D-00A9-4925-BA04-2C6BD884BDF5}" presName="sibTrans" presStyleLbl="node1" presStyleIdx="2" presStyleCnt="8"/>
      <dgm:spPr/>
      <dgm:t>
        <a:bodyPr/>
        <a:lstStyle/>
        <a:p>
          <a:endParaRPr lang="en-GB"/>
        </a:p>
      </dgm:t>
    </dgm:pt>
    <dgm:pt modelId="{5E0B6E79-3215-489D-BA99-0471175C5BD5}" type="pres">
      <dgm:prSet presAssocID="{295BACB9-3159-4648-BE7E-458695D9F05C}" presName="dummy" presStyleCnt="0"/>
      <dgm:spPr/>
    </dgm:pt>
    <dgm:pt modelId="{E8AB92E3-8160-4BF8-86C5-549D6C310A75}" type="pres">
      <dgm:prSet presAssocID="{295BACB9-3159-4648-BE7E-458695D9F05C}" presName="node" presStyleLbl="revTx" presStyleIdx="3" presStyleCnt="8">
        <dgm:presLayoutVars>
          <dgm:bulletEnabled val="1"/>
        </dgm:presLayoutVars>
      </dgm:prSet>
      <dgm:spPr/>
      <dgm:t>
        <a:bodyPr/>
        <a:lstStyle/>
        <a:p>
          <a:endParaRPr lang="en-GB"/>
        </a:p>
      </dgm:t>
    </dgm:pt>
    <dgm:pt modelId="{CC5CF598-2CB6-4F44-8DA6-D84DA495C2E4}" type="pres">
      <dgm:prSet presAssocID="{E096C424-9E7F-4508-923B-0A49C448EACF}" presName="sibTrans" presStyleLbl="node1" presStyleIdx="3" presStyleCnt="8"/>
      <dgm:spPr/>
      <dgm:t>
        <a:bodyPr/>
        <a:lstStyle/>
        <a:p>
          <a:endParaRPr lang="en-GB"/>
        </a:p>
      </dgm:t>
    </dgm:pt>
    <dgm:pt modelId="{7D19D780-BFE5-4E34-8DFE-D9D5121DA10C}" type="pres">
      <dgm:prSet presAssocID="{D042A788-5158-4151-892B-96F6273F3B22}" presName="dummy" presStyleCnt="0"/>
      <dgm:spPr/>
    </dgm:pt>
    <dgm:pt modelId="{DFFB53AD-2F69-4084-AAA3-87AA20F6FC2B}" type="pres">
      <dgm:prSet presAssocID="{D042A788-5158-4151-892B-96F6273F3B22}" presName="node" presStyleLbl="revTx" presStyleIdx="4" presStyleCnt="8">
        <dgm:presLayoutVars>
          <dgm:bulletEnabled val="1"/>
        </dgm:presLayoutVars>
      </dgm:prSet>
      <dgm:spPr/>
      <dgm:t>
        <a:bodyPr/>
        <a:lstStyle/>
        <a:p>
          <a:endParaRPr lang="en-GB"/>
        </a:p>
      </dgm:t>
    </dgm:pt>
    <dgm:pt modelId="{338193A3-FECD-4582-92AD-D84A66A69E5B}" type="pres">
      <dgm:prSet presAssocID="{38EB2FC7-DDD2-49D3-AD6D-258B744CC1B6}" presName="sibTrans" presStyleLbl="node1" presStyleIdx="4" presStyleCnt="8"/>
      <dgm:spPr/>
      <dgm:t>
        <a:bodyPr/>
        <a:lstStyle/>
        <a:p>
          <a:endParaRPr lang="en-GB"/>
        </a:p>
      </dgm:t>
    </dgm:pt>
    <dgm:pt modelId="{850DE7A4-84D8-4187-A53D-57129815A605}" type="pres">
      <dgm:prSet presAssocID="{9A2B1D12-FC5B-43E3-B7EB-E836229729A1}" presName="dummy" presStyleCnt="0"/>
      <dgm:spPr/>
    </dgm:pt>
    <dgm:pt modelId="{5F6D914C-3221-4420-9078-CF6CB60B343F}" type="pres">
      <dgm:prSet presAssocID="{9A2B1D12-FC5B-43E3-B7EB-E836229729A1}" presName="node" presStyleLbl="revTx" presStyleIdx="5" presStyleCnt="8">
        <dgm:presLayoutVars>
          <dgm:bulletEnabled val="1"/>
        </dgm:presLayoutVars>
      </dgm:prSet>
      <dgm:spPr/>
      <dgm:t>
        <a:bodyPr/>
        <a:lstStyle/>
        <a:p>
          <a:endParaRPr lang="en-GB"/>
        </a:p>
      </dgm:t>
    </dgm:pt>
    <dgm:pt modelId="{8C740638-BA63-45B2-8268-C2A374804970}" type="pres">
      <dgm:prSet presAssocID="{912B5F4B-F954-4E0D-BB7F-0C11429ED4F5}" presName="sibTrans" presStyleLbl="node1" presStyleIdx="5" presStyleCnt="8"/>
      <dgm:spPr/>
      <dgm:t>
        <a:bodyPr/>
        <a:lstStyle/>
        <a:p>
          <a:endParaRPr lang="en-GB"/>
        </a:p>
      </dgm:t>
    </dgm:pt>
    <dgm:pt modelId="{0CD8C1FF-0B61-4C2C-9DB6-C60830AC27F5}" type="pres">
      <dgm:prSet presAssocID="{844DF7D2-9DAA-4A88-9C88-A32EDF3D58AD}" presName="dummy" presStyleCnt="0"/>
      <dgm:spPr/>
    </dgm:pt>
    <dgm:pt modelId="{01FD674F-5B82-4B4D-9AC7-CB8DE0DAC48A}" type="pres">
      <dgm:prSet presAssocID="{844DF7D2-9DAA-4A88-9C88-A32EDF3D58AD}" presName="node" presStyleLbl="revTx" presStyleIdx="6" presStyleCnt="8">
        <dgm:presLayoutVars>
          <dgm:bulletEnabled val="1"/>
        </dgm:presLayoutVars>
      </dgm:prSet>
      <dgm:spPr/>
      <dgm:t>
        <a:bodyPr/>
        <a:lstStyle/>
        <a:p>
          <a:endParaRPr lang="en-GB"/>
        </a:p>
      </dgm:t>
    </dgm:pt>
    <dgm:pt modelId="{FC675100-7EB9-4ED3-B306-F266F64DE708}" type="pres">
      <dgm:prSet presAssocID="{982BA981-7B90-4B13-81C9-B8590A14E29E}" presName="sibTrans" presStyleLbl="node1" presStyleIdx="6" presStyleCnt="8"/>
      <dgm:spPr/>
      <dgm:t>
        <a:bodyPr/>
        <a:lstStyle/>
        <a:p>
          <a:endParaRPr lang="en-GB"/>
        </a:p>
      </dgm:t>
    </dgm:pt>
    <dgm:pt modelId="{40C0BC0F-FC4D-48C9-96D9-C66B4ABAD23A}" type="pres">
      <dgm:prSet presAssocID="{4AE28DC1-EC15-423C-9E3E-78801684BEA5}" presName="dummy" presStyleCnt="0"/>
      <dgm:spPr/>
    </dgm:pt>
    <dgm:pt modelId="{CEE96D55-EFA8-4EE4-9BC0-419332AF7458}" type="pres">
      <dgm:prSet presAssocID="{4AE28DC1-EC15-423C-9E3E-78801684BEA5}" presName="node" presStyleLbl="revTx" presStyleIdx="7" presStyleCnt="8">
        <dgm:presLayoutVars>
          <dgm:bulletEnabled val="1"/>
        </dgm:presLayoutVars>
      </dgm:prSet>
      <dgm:spPr/>
      <dgm:t>
        <a:bodyPr/>
        <a:lstStyle/>
        <a:p>
          <a:endParaRPr lang="en-GB"/>
        </a:p>
      </dgm:t>
    </dgm:pt>
    <dgm:pt modelId="{88882599-D41E-4DF5-9AD9-3740AD64EB57}" type="pres">
      <dgm:prSet presAssocID="{3D391A86-99A5-4D7B-9AE3-CB960A3E137F}" presName="sibTrans" presStyleLbl="node1" presStyleIdx="7" presStyleCnt="8"/>
      <dgm:spPr/>
      <dgm:t>
        <a:bodyPr/>
        <a:lstStyle/>
        <a:p>
          <a:endParaRPr lang="en-GB"/>
        </a:p>
      </dgm:t>
    </dgm:pt>
  </dgm:ptLst>
  <dgm:cxnLst>
    <dgm:cxn modelId="{B4851193-21C0-4140-9771-EA6858BA7DA7}" srcId="{B5BF3CB1-FC9D-4933-B7FA-0AE9AAD90553}" destId="{5BE17144-77CF-40C0-B4AB-E0E335D69354}" srcOrd="1" destOrd="0" parTransId="{CE12D8B9-FA8B-41B1-B2E8-A1621DCC2598}" sibTransId="{FC435AF5-A6C2-4B90-8480-82C0343D2A76}"/>
    <dgm:cxn modelId="{923F9089-3975-468A-938B-B249BA18F8CE}" type="presOf" srcId="{E096C424-9E7F-4508-923B-0A49C448EACF}" destId="{CC5CF598-2CB6-4F44-8DA6-D84DA495C2E4}" srcOrd="0" destOrd="0" presId="urn:microsoft.com/office/officeart/2005/8/layout/cycle1"/>
    <dgm:cxn modelId="{EB06C1D2-6233-4A44-87F5-F3C270466E38}" type="presOf" srcId="{D3D6047A-BC84-4C2C-ABB6-B2DCE6510CBC}" destId="{6B2AD63F-9250-42BC-99F2-E957F80967EC}" srcOrd="0" destOrd="0" presId="urn:microsoft.com/office/officeart/2005/8/layout/cycle1"/>
    <dgm:cxn modelId="{D6C4F52D-1E21-4AB9-9871-22BCC141F5C5}" type="presOf" srcId="{38EB2FC7-DDD2-49D3-AD6D-258B744CC1B6}" destId="{338193A3-FECD-4582-92AD-D84A66A69E5B}" srcOrd="0" destOrd="0" presId="urn:microsoft.com/office/officeart/2005/8/layout/cycle1"/>
    <dgm:cxn modelId="{64E51621-763C-46A9-B3F6-2A042A74DF23}" type="presOf" srcId="{844DF7D2-9DAA-4A88-9C88-A32EDF3D58AD}" destId="{01FD674F-5B82-4B4D-9AC7-CB8DE0DAC48A}" srcOrd="0" destOrd="0" presId="urn:microsoft.com/office/officeart/2005/8/layout/cycle1"/>
    <dgm:cxn modelId="{E1944ECE-69FD-4485-B8A2-9DDC4DC5D243}" type="presOf" srcId="{D042A788-5158-4151-892B-96F6273F3B22}" destId="{DFFB53AD-2F69-4084-AAA3-87AA20F6FC2B}" srcOrd="0" destOrd="0" presId="urn:microsoft.com/office/officeart/2005/8/layout/cycle1"/>
    <dgm:cxn modelId="{F00B30BA-294F-4430-9E67-65539A68A178}" type="presOf" srcId="{912B5F4B-F954-4E0D-BB7F-0C11429ED4F5}" destId="{8C740638-BA63-45B2-8268-C2A374804970}" srcOrd="0" destOrd="0" presId="urn:microsoft.com/office/officeart/2005/8/layout/cycle1"/>
    <dgm:cxn modelId="{8572BE7D-6A03-4199-BDFC-52EF97C58994}" srcId="{B5BF3CB1-FC9D-4933-B7FA-0AE9AAD90553}" destId="{D3D6047A-BC84-4C2C-ABB6-B2DCE6510CBC}" srcOrd="2" destOrd="0" parTransId="{8C1C416D-D29E-4E8B-91ED-8DA366F9F2A1}" sibTransId="{C0F0279D-00A9-4925-BA04-2C6BD884BDF5}"/>
    <dgm:cxn modelId="{4565847C-CCD3-485A-BE32-3E276B4238BF}" type="presOf" srcId="{295BACB9-3159-4648-BE7E-458695D9F05C}" destId="{E8AB92E3-8160-4BF8-86C5-549D6C310A75}" srcOrd="0" destOrd="0" presId="urn:microsoft.com/office/officeart/2005/8/layout/cycle1"/>
    <dgm:cxn modelId="{5FD6C5AF-6617-4339-872B-177870EDD482}" type="presOf" srcId="{7721F32A-AA49-40D3-97EB-415A75C919A5}" destId="{E5FCA496-96A4-473F-902C-A2B7A996BDD4}" srcOrd="0" destOrd="0" presId="urn:microsoft.com/office/officeart/2005/8/layout/cycle1"/>
    <dgm:cxn modelId="{EEEDA592-DFA2-44D5-9414-DA1EF517582E}" type="presOf" srcId="{982BA981-7B90-4B13-81C9-B8590A14E29E}" destId="{FC675100-7EB9-4ED3-B306-F266F64DE708}" srcOrd="0" destOrd="0" presId="urn:microsoft.com/office/officeart/2005/8/layout/cycle1"/>
    <dgm:cxn modelId="{48CAFA31-ABD2-45BF-AD5B-AFBAE26C00BA}" type="presOf" srcId="{B5BF3CB1-FC9D-4933-B7FA-0AE9AAD90553}" destId="{BF240B74-32B6-44E0-B0EA-89B102C6D099}" srcOrd="0" destOrd="0" presId="urn:microsoft.com/office/officeart/2005/8/layout/cycle1"/>
    <dgm:cxn modelId="{B490CA48-2E9A-4C39-A377-5AD9BB52E715}" type="presOf" srcId="{FC435AF5-A6C2-4B90-8480-82C0343D2A76}" destId="{E3322826-DF07-4FAC-B48B-66618247CE92}" srcOrd="0" destOrd="0" presId="urn:microsoft.com/office/officeart/2005/8/layout/cycle1"/>
    <dgm:cxn modelId="{A50079AB-D3FC-4787-A40B-6D83ABB3F262}" type="presOf" srcId="{5BE17144-77CF-40C0-B4AB-E0E335D69354}" destId="{267AA338-4885-41FE-956B-746ECF6F726A}" srcOrd="0" destOrd="0" presId="urn:microsoft.com/office/officeart/2005/8/layout/cycle1"/>
    <dgm:cxn modelId="{1F83BC3A-C2E6-4E7A-ACAC-525AF80F8D3E}" srcId="{B5BF3CB1-FC9D-4933-B7FA-0AE9AAD90553}" destId="{844DF7D2-9DAA-4A88-9C88-A32EDF3D58AD}" srcOrd="6" destOrd="0" parTransId="{D8C6C0FC-01F5-4308-BAE7-6119A7EABB1F}" sibTransId="{982BA981-7B90-4B13-81C9-B8590A14E29E}"/>
    <dgm:cxn modelId="{2B457D38-7FA0-498F-8480-D2C70AB6FCE5}" srcId="{B5BF3CB1-FC9D-4933-B7FA-0AE9AAD90553}" destId="{7721F32A-AA49-40D3-97EB-415A75C919A5}" srcOrd="0" destOrd="0" parTransId="{561A36FA-5448-4797-94F4-55AD1223E6F6}" sibTransId="{E5483CA4-48B1-4E54-A73B-CF56ACB66E5E}"/>
    <dgm:cxn modelId="{3DCF83BC-D792-4B59-8674-74B9B5B9EAEF}" type="presOf" srcId="{3D391A86-99A5-4D7B-9AE3-CB960A3E137F}" destId="{88882599-D41E-4DF5-9AD9-3740AD64EB57}" srcOrd="0" destOrd="0" presId="urn:microsoft.com/office/officeart/2005/8/layout/cycle1"/>
    <dgm:cxn modelId="{F2955364-53A1-4938-AA4C-16201BD4C823}" srcId="{B5BF3CB1-FC9D-4933-B7FA-0AE9AAD90553}" destId="{D042A788-5158-4151-892B-96F6273F3B22}" srcOrd="4" destOrd="0" parTransId="{D671AF20-E9A8-4958-9538-48C0E40516E1}" sibTransId="{38EB2FC7-DDD2-49D3-AD6D-258B744CC1B6}"/>
    <dgm:cxn modelId="{522030A5-12B1-4D0B-95C8-BC353C46696D}" type="presOf" srcId="{C0F0279D-00A9-4925-BA04-2C6BD884BDF5}" destId="{60EB91BD-7344-4805-8DA3-65A64046E9C6}" srcOrd="0" destOrd="0" presId="urn:microsoft.com/office/officeart/2005/8/layout/cycle1"/>
    <dgm:cxn modelId="{DA178367-48BB-4EA2-A595-BF01D6A6EC2E}" type="presOf" srcId="{4AE28DC1-EC15-423C-9E3E-78801684BEA5}" destId="{CEE96D55-EFA8-4EE4-9BC0-419332AF7458}" srcOrd="0" destOrd="0" presId="urn:microsoft.com/office/officeart/2005/8/layout/cycle1"/>
    <dgm:cxn modelId="{3CDFDFF3-2D62-48D0-B417-7D2D9684FD00}" srcId="{B5BF3CB1-FC9D-4933-B7FA-0AE9AAD90553}" destId="{4AE28DC1-EC15-423C-9E3E-78801684BEA5}" srcOrd="7" destOrd="0" parTransId="{46FDAA78-07C2-4BF9-94A6-7F2194B3F6E3}" sibTransId="{3D391A86-99A5-4D7B-9AE3-CB960A3E137F}"/>
    <dgm:cxn modelId="{99A81360-90CB-43CD-82B3-14D5CF1E910F}" srcId="{B5BF3CB1-FC9D-4933-B7FA-0AE9AAD90553}" destId="{295BACB9-3159-4648-BE7E-458695D9F05C}" srcOrd="3" destOrd="0" parTransId="{86437DF8-15EE-4E34-A633-00A2DE65127B}" sibTransId="{E096C424-9E7F-4508-923B-0A49C448EACF}"/>
    <dgm:cxn modelId="{4801793A-363C-4DA4-9F60-BA1E40A8A6EA}" type="presOf" srcId="{9A2B1D12-FC5B-43E3-B7EB-E836229729A1}" destId="{5F6D914C-3221-4420-9078-CF6CB60B343F}" srcOrd="0" destOrd="0" presId="urn:microsoft.com/office/officeart/2005/8/layout/cycle1"/>
    <dgm:cxn modelId="{F6249BB9-33FF-4490-9371-3DC6A5241DEC}" type="presOf" srcId="{E5483CA4-48B1-4E54-A73B-CF56ACB66E5E}" destId="{8893A18E-278E-4AAB-8AE0-4045218BE9C4}" srcOrd="0" destOrd="0" presId="urn:microsoft.com/office/officeart/2005/8/layout/cycle1"/>
    <dgm:cxn modelId="{BAC6528E-6522-45BD-81CB-18CF85714E94}" srcId="{B5BF3CB1-FC9D-4933-B7FA-0AE9AAD90553}" destId="{9A2B1D12-FC5B-43E3-B7EB-E836229729A1}" srcOrd="5" destOrd="0" parTransId="{42A7D1A9-1E17-494B-9C0E-D137D6BA6403}" sibTransId="{912B5F4B-F954-4E0D-BB7F-0C11429ED4F5}"/>
    <dgm:cxn modelId="{DA82AA23-5D13-41D9-8868-D4CD35FB5738}" type="presParOf" srcId="{BF240B74-32B6-44E0-B0EA-89B102C6D099}" destId="{8E18B059-58FC-4B32-8BC1-3FEEAF2C10F8}" srcOrd="0" destOrd="0" presId="urn:microsoft.com/office/officeart/2005/8/layout/cycle1"/>
    <dgm:cxn modelId="{1926E22D-3DD8-40B8-BB32-12316738D158}" type="presParOf" srcId="{BF240B74-32B6-44E0-B0EA-89B102C6D099}" destId="{E5FCA496-96A4-473F-902C-A2B7A996BDD4}" srcOrd="1" destOrd="0" presId="urn:microsoft.com/office/officeart/2005/8/layout/cycle1"/>
    <dgm:cxn modelId="{4005FC1B-7C6C-429E-94FF-F294DA3F00F8}" type="presParOf" srcId="{BF240B74-32B6-44E0-B0EA-89B102C6D099}" destId="{8893A18E-278E-4AAB-8AE0-4045218BE9C4}" srcOrd="2" destOrd="0" presId="urn:microsoft.com/office/officeart/2005/8/layout/cycle1"/>
    <dgm:cxn modelId="{FD79C469-2273-4871-A0F3-D79C35674542}" type="presParOf" srcId="{BF240B74-32B6-44E0-B0EA-89B102C6D099}" destId="{14551F7D-7BFC-44D8-9624-589813C93685}" srcOrd="3" destOrd="0" presId="urn:microsoft.com/office/officeart/2005/8/layout/cycle1"/>
    <dgm:cxn modelId="{6C2D395A-FD32-4B5D-922D-6706DA43675B}" type="presParOf" srcId="{BF240B74-32B6-44E0-B0EA-89B102C6D099}" destId="{267AA338-4885-41FE-956B-746ECF6F726A}" srcOrd="4" destOrd="0" presId="urn:microsoft.com/office/officeart/2005/8/layout/cycle1"/>
    <dgm:cxn modelId="{976AA4F1-8015-48B5-BD6B-B8BE94897533}" type="presParOf" srcId="{BF240B74-32B6-44E0-B0EA-89B102C6D099}" destId="{E3322826-DF07-4FAC-B48B-66618247CE92}" srcOrd="5" destOrd="0" presId="urn:microsoft.com/office/officeart/2005/8/layout/cycle1"/>
    <dgm:cxn modelId="{C9E5D1C0-82D3-4942-A51C-205440A92FA5}" type="presParOf" srcId="{BF240B74-32B6-44E0-B0EA-89B102C6D099}" destId="{410AB761-9CDC-4306-A538-B33DD327B89F}" srcOrd="6" destOrd="0" presId="urn:microsoft.com/office/officeart/2005/8/layout/cycle1"/>
    <dgm:cxn modelId="{35840B79-45B8-46A6-9544-53E86AA93FC3}" type="presParOf" srcId="{BF240B74-32B6-44E0-B0EA-89B102C6D099}" destId="{6B2AD63F-9250-42BC-99F2-E957F80967EC}" srcOrd="7" destOrd="0" presId="urn:microsoft.com/office/officeart/2005/8/layout/cycle1"/>
    <dgm:cxn modelId="{C8918739-6D84-4250-8200-9D82019100EC}" type="presParOf" srcId="{BF240B74-32B6-44E0-B0EA-89B102C6D099}" destId="{60EB91BD-7344-4805-8DA3-65A64046E9C6}" srcOrd="8" destOrd="0" presId="urn:microsoft.com/office/officeart/2005/8/layout/cycle1"/>
    <dgm:cxn modelId="{B1AE8882-9867-458C-8FF8-69058F76EABD}" type="presParOf" srcId="{BF240B74-32B6-44E0-B0EA-89B102C6D099}" destId="{5E0B6E79-3215-489D-BA99-0471175C5BD5}" srcOrd="9" destOrd="0" presId="urn:microsoft.com/office/officeart/2005/8/layout/cycle1"/>
    <dgm:cxn modelId="{E56C8A58-11B2-46F5-8DCC-9A8CC7570581}" type="presParOf" srcId="{BF240B74-32B6-44E0-B0EA-89B102C6D099}" destId="{E8AB92E3-8160-4BF8-86C5-549D6C310A75}" srcOrd="10" destOrd="0" presId="urn:microsoft.com/office/officeart/2005/8/layout/cycle1"/>
    <dgm:cxn modelId="{32ECB468-A6CF-4392-903A-F8468F20282B}" type="presParOf" srcId="{BF240B74-32B6-44E0-B0EA-89B102C6D099}" destId="{CC5CF598-2CB6-4F44-8DA6-D84DA495C2E4}" srcOrd="11" destOrd="0" presId="urn:microsoft.com/office/officeart/2005/8/layout/cycle1"/>
    <dgm:cxn modelId="{6512F3B0-440A-48D5-851C-24610DDEB280}" type="presParOf" srcId="{BF240B74-32B6-44E0-B0EA-89B102C6D099}" destId="{7D19D780-BFE5-4E34-8DFE-D9D5121DA10C}" srcOrd="12" destOrd="0" presId="urn:microsoft.com/office/officeart/2005/8/layout/cycle1"/>
    <dgm:cxn modelId="{279768B8-DE9C-4BBE-A3B6-CF2A81686313}" type="presParOf" srcId="{BF240B74-32B6-44E0-B0EA-89B102C6D099}" destId="{DFFB53AD-2F69-4084-AAA3-87AA20F6FC2B}" srcOrd="13" destOrd="0" presId="urn:microsoft.com/office/officeart/2005/8/layout/cycle1"/>
    <dgm:cxn modelId="{369C9FA0-0E5A-4DBE-85F7-64EA4AE9B35F}" type="presParOf" srcId="{BF240B74-32B6-44E0-B0EA-89B102C6D099}" destId="{338193A3-FECD-4582-92AD-D84A66A69E5B}" srcOrd="14" destOrd="0" presId="urn:microsoft.com/office/officeart/2005/8/layout/cycle1"/>
    <dgm:cxn modelId="{89223FFA-C9B5-4385-A6A4-A7AA30D8BD98}" type="presParOf" srcId="{BF240B74-32B6-44E0-B0EA-89B102C6D099}" destId="{850DE7A4-84D8-4187-A53D-57129815A605}" srcOrd="15" destOrd="0" presId="urn:microsoft.com/office/officeart/2005/8/layout/cycle1"/>
    <dgm:cxn modelId="{0D29FD12-6148-4575-A8E4-61590AF62FEF}" type="presParOf" srcId="{BF240B74-32B6-44E0-B0EA-89B102C6D099}" destId="{5F6D914C-3221-4420-9078-CF6CB60B343F}" srcOrd="16" destOrd="0" presId="urn:microsoft.com/office/officeart/2005/8/layout/cycle1"/>
    <dgm:cxn modelId="{4E9540B8-4CA7-4E5B-8255-06AFE5D9624D}" type="presParOf" srcId="{BF240B74-32B6-44E0-B0EA-89B102C6D099}" destId="{8C740638-BA63-45B2-8268-C2A374804970}" srcOrd="17" destOrd="0" presId="urn:microsoft.com/office/officeart/2005/8/layout/cycle1"/>
    <dgm:cxn modelId="{7F6718B9-63D6-492B-9084-16B7185F0E49}" type="presParOf" srcId="{BF240B74-32B6-44E0-B0EA-89B102C6D099}" destId="{0CD8C1FF-0B61-4C2C-9DB6-C60830AC27F5}" srcOrd="18" destOrd="0" presId="urn:microsoft.com/office/officeart/2005/8/layout/cycle1"/>
    <dgm:cxn modelId="{AB75DDA7-8E66-4BB1-B677-942C927EAA8D}" type="presParOf" srcId="{BF240B74-32B6-44E0-B0EA-89B102C6D099}" destId="{01FD674F-5B82-4B4D-9AC7-CB8DE0DAC48A}" srcOrd="19" destOrd="0" presId="urn:microsoft.com/office/officeart/2005/8/layout/cycle1"/>
    <dgm:cxn modelId="{40478885-9969-40C4-97F6-D94BDE86B394}" type="presParOf" srcId="{BF240B74-32B6-44E0-B0EA-89B102C6D099}" destId="{FC675100-7EB9-4ED3-B306-F266F64DE708}" srcOrd="20" destOrd="0" presId="urn:microsoft.com/office/officeart/2005/8/layout/cycle1"/>
    <dgm:cxn modelId="{AE2FB7FD-E7F7-4ED3-8326-C8099B2D07C6}" type="presParOf" srcId="{BF240B74-32B6-44E0-B0EA-89B102C6D099}" destId="{40C0BC0F-FC4D-48C9-96D9-C66B4ABAD23A}" srcOrd="21" destOrd="0" presId="urn:microsoft.com/office/officeart/2005/8/layout/cycle1"/>
    <dgm:cxn modelId="{B0E959DC-3874-4B4C-94E5-BB9D2EB9B325}" type="presParOf" srcId="{BF240B74-32B6-44E0-B0EA-89B102C6D099}" destId="{CEE96D55-EFA8-4EE4-9BC0-419332AF7458}" srcOrd="22" destOrd="0" presId="urn:microsoft.com/office/officeart/2005/8/layout/cycle1"/>
    <dgm:cxn modelId="{E0AD83AD-3CF4-40DF-B917-2775FA37A8EA}" type="presParOf" srcId="{BF240B74-32B6-44E0-B0EA-89B102C6D099}" destId="{88882599-D41E-4DF5-9AD9-3740AD64EB57}"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CFF9F7-ADC2-4539-BD85-AF3244359DA9}" type="doc">
      <dgm:prSet loTypeId="urn:microsoft.com/office/officeart/2005/8/layout/pList2#1" loCatId="list" qsTypeId="urn:microsoft.com/office/officeart/2005/8/quickstyle/3d2" qsCatId="3D" csTypeId="urn:microsoft.com/office/officeart/2005/8/colors/accent2_5" csCatId="accent2" phldr="1"/>
      <dgm:spPr/>
    </dgm:pt>
    <dgm:pt modelId="{7FC24EC6-6E84-47CE-8BD5-100E520018AE}">
      <dgm:prSet/>
      <dgm:spPr/>
      <dgm:t>
        <a:bodyPr/>
        <a:lstStyle/>
        <a:p>
          <a:r>
            <a:rPr lang="en-GB" dirty="0">
              <a:latin typeface="Arial" pitchFamily="34" charset="0"/>
              <a:cs typeface="Arial" pitchFamily="34" charset="0"/>
            </a:rPr>
            <a:t>A Customer or Debtor is vulnerable if for reasons of age, health, disability or severe financial insecurity they are unable to safeguard their personal welfare or the personal welfare of other members of the household</a:t>
          </a:r>
        </a:p>
      </dgm:t>
    </dgm:pt>
    <dgm:pt modelId="{AFE27F44-0ADB-4E62-8C24-B4F007895AAB}" type="parTrans" cxnId="{4E18B9E1-16B1-49EF-A600-0824FEEBADFC}">
      <dgm:prSet/>
      <dgm:spPr/>
      <dgm:t>
        <a:bodyPr/>
        <a:lstStyle/>
        <a:p>
          <a:endParaRPr lang="en-GB"/>
        </a:p>
      </dgm:t>
    </dgm:pt>
    <dgm:pt modelId="{2863822F-2B22-48F3-8579-390C139EE3C4}" type="sibTrans" cxnId="{4E18B9E1-16B1-49EF-A600-0824FEEBADFC}">
      <dgm:prSet/>
      <dgm:spPr/>
      <dgm:t>
        <a:bodyPr/>
        <a:lstStyle/>
        <a:p>
          <a:endParaRPr lang="en-GB"/>
        </a:p>
      </dgm:t>
    </dgm:pt>
    <dgm:pt modelId="{84BFB3E6-2A77-43AD-BED5-C19556EC80EF}" type="pres">
      <dgm:prSet presAssocID="{4FCFF9F7-ADC2-4539-BD85-AF3244359DA9}" presName="Name0" presStyleCnt="0">
        <dgm:presLayoutVars>
          <dgm:dir/>
          <dgm:resizeHandles val="exact"/>
        </dgm:presLayoutVars>
      </dgm:prSet>
      <dgm:spPr/>
    </dgm:pt>
    <dgm:pt modelId="{CD59A3B9-CFDE-469A-B040-6103C419EE16}" type="pres">
      <dgm:prSet presAssocID="{4FCFF9F7-ADC2-4539-BD85-AF3244359DA9}" presName="bkgdShp" presStyleLbl="alignAccFollowNode1" presStyleIdx="0" presStyleCnt="1"/>
      <dgm:spPr/>
    </dgm:pt>
    <dgm:pt modelId="{8B4F7F69-EF94-4655-A9DE-5E74141C49B8}" type="pres">
      <dgm:prSet presAssocID="{4FCFF9F7-ADC2-4539-BD85-AF3244359DA9}" presName="linComp" presStyleCnt="0"/>
      <dgm:spPr/>
    </dgm:pt>
    <dgm:pt modelId="{90DBB602-A989-40B2-9BEA-3E33F875E808}" type="pres">
      <dgm:prSet presAssocID="{7FC24EC6-6E84-47CE-8BD5-100E520018AE}" presName="compNode" presStyleCnt="0"/>
      <dgm:spPr/>
    </dgm:pt>
    <dgm:pt modelId="{686600EE-FCAF-4CBB-A519-40F32AF73BB9}" type="pres">
      <dgm:prSet presAssocID="{7FC24EC6-6E84-47CE-8BD5-100E520018AE}" presName="node" presStyleLbl="node1" presStyleIdx="0" presStyleCnt="1">
        <dgm:presLayoutVars>
          <dgm:bulletEnabled val="1"/>
        </dgm:presLayoutVars>
      </dgm:prSet>
      <dgm:spPr/>
      <dgm:t>
        <a:bodyPr/>
        <a:lstStyle/>
        <a:p>
          <a:endParaRPr lang="en-GB"/>
        </a:p>
      </dgm:t>
    </dgm:pt>
    <dgm:pt modelId="{B72F8A12-5FAF-4A6C-9B35-094B7CFC0A67}" type="pres">
      <dgm:prSet presAssocID="{7FC24EC6-6E84-47CE-8BD5-100E520018AE}" presName="invisiNode" presStyleLbl="node1" presStyleIdx="0" presStyleCnt="1"/>
      <dgm:spPr/>
    </dgm:pt>
    <dgm:pt modelId="{F4CA6674-1CFA-403A-84EC-84A7FB129871}" type="pres">
      <dgm:prSet presAssocID="{7FC24EC6-6E84-47CE-8BD5-100E520018AE}" presName="imagNode" presStyleLbl="fgImgPlace1" presStyleIdx="0" presStyleCnt="1"/>
      <dgm:spPr>
        <a:blipFill rotWithShape="0">
          <a:blip xmlns:r="http://schemas.openxmlformats.org/officeDocument/2006/relationships" r:embed="rId1"/>
          <a:stretch>
            <a:fillRect/>
          </a:stretch>
        </a:blipFill>
      </dgm:spPr>
    </dgm:pt>
  </dgm:ptLst>
  <dgm:cxnLst>
    <dgm:cxn modelId="{75B9BD9E-5131-4F3D-B148-B79AF0F3722D}" type="presOf" srcId="{7FC24EC6-6E84-47CE-8BD5-100E520018AE}" destId="{686600EE-FCAF-4CBB-A519-40F32AF73BB9}" srcOrd="0" destOrd="0" presId="urn:microsoft.com/office/officeart/2005/8/layout/pList2#1"/>
    <dgm:cxn modelId="{C6F17FCB-0B4C-4F39-B4DC-70E9E2FF6D5F}" type="presOf" srcId="{4FCFF9F7-ADC2-4539-BD85-AF3244359DA9}" destId="{84BFB3E6-2A77-43AD-BED5-C19556EC80EF}" srcOrd="0" destOrd="0" presId="urn:microsoft.com/office/officeart/2005/8/layout/pList2#1"/>
    <dgm:cxn modelId="{4E18B9E1-16B1-49EF-A600-0824FEEBADFC}" srcId="{4FCFF9F7-ADC2-4539-BD85-AF3244359DA9}" destId="{7FC24EC6-6E84-47CE-8BD5-100E520018AE}" srcOrd="0" destOrd="0" parTransId="{AFE27F44-0ADB-4E62-8C24-B4F007895AAB}" sibTransId="{2863822F-2B22-48F3-8579-390C139EE3C4}"/>
    <dgm:cxn modelId="{E8055C00-2EFA-45F4-A29D-0B60690EF9D2}" type="presParOf" srcId="{84BFB3E6-2A77-43AD-BED5-C19556EC80EF}" destId="{CD59A3B9-CFDE-469A-B040-6103C419EE16}" srcOrd="0" destOrd="0" presId="urn:microsoft.com/office/officeart/2005/8/layout/pList2#1"/>
    <dgm:cxn modelId="{6C3493C9-B9D5-4BBB-A291-8F51692EDBF4}" type="presParOf" srcId="{84BFB3E6-2A77-43AD-BED5-C19556EC80EF}" destId="{8B4F7F69-EF94-4655-A9DE-5E74141C49B8}" srcOrd="1" destOrd="0" presId="urn:microsoft.com/office/officeart/2005/8/layout/pList2#1"/>
    <dgm:cxn modelId="{CC9BCA02-D9F0-4D5A-BC20-969B37623BD6}" type="presParOf" srcId="{8B4F7F69-EF94-4655-A9DE-5E74141C49B8}" destId="{90DBB602-A989-40B2-9BEA-3E33F875E808}" srcOrd="0" destOrd="0" presId="urn:microsoft.com/office/officeart/2005/8/layout/pList2#1"/>
    <dgm:cxn modelId="{F6011B31-9F64-4DE0-AC8E-64058110C7FC}" type="presParOf" srcId="{90DBB602-A989-40B2-9BEA-3E33F875E808}" destId="{686600EE-FCAF-4CBB-A519-40F32AF73BB9}" srcOrd="0" destOrd="0" presId="urn:microsoft.com/office/officeart/2005/8/layout/pList2#1"/>
    <dgm:cxn modelId="{A4BA878C-55D1-4AF7-8FD0-0AB7E40FF9B3}" type="presParOf" srcId="{90DBB602-A989-40B2-9BEA-3E33F875E808}" destId="{B72F8A12-5FAF-4A6C-9B35-094B7CFC0A67}" srcOrd="1" destOrd="0" presId="urn:microsoft.com/office/officeart/2005/8/layout/pList2#1"/>
    <dgm:cxn modelId="{1EB729D2-BBD7-4017-B9DB-C9A793104CD8}" type="presParOf" srcId="{90DBB602-A989-40B2-9BEA-3E33F875E808}" destId="{F4CA6674-1CFA-403A-84EC-84A7FB129871}"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641DDD-3033-41FF-87C6-3ECDC3FAC296}" type="doc">
      <dgm:prSet loTypeId="urn:microsoft.com/office/officeart/2008/layout/SquareAccentList" loCatId="list" qsTypeId="urn:microsoft.com/office/officeart/2005/8/quickstyle/simple3" qsCatId="simple" csTypeId="urn:microsoft.com/office/officeart/2005/8/colors/accent1_4" csCatId="accent1" phldr="1"/>
      <dgm:spPr/>
      <dgm:t>
        <a:bodyPr/>
        <a:lstStyle/>
        <a:p>
          <a:endParaRPr lang="en-GB"/>
        </a:p>
      </dgm:t>
    </dgm:pt>
    <dgm:pt modelId="{2D558CE9-5F8F-42B9-B1D8-096DC52943D1}">
      <dgm:prSet phldrT="[Text]"/>
      <dgm:spPr/>
      <dgm:t>
        <a:bodyPr/>
        <a:lstStyle/>
        <a:p>
          <a:r>
            <a:rPr lang="en-GB" dirty="0"/>
            <a:t>True</a:t>
          </a:r>
        </a:p>
      </dgm:t>
    </dgm:pt>
    <dgm:pt modelId="{9EF2F9A0-951A-4AC2-83EF-38F66D4FF261}" type="parTrans" cxnId="{AA8B80A7-3361-4AA2-8B63-B8AF718F8078}">
      <dgm:prSet/>
      <dgm:spPr/>
      <dgm:t>
        <a:bodyPr/>
        <a:lstStyle/>
        <a:p>
          <a:endParaRPr lang="en-GB"/>
        </a:p>
      </dgm:t>
    </dgm:pt>
    <dgm:pt modelId="{FCB1BD8C-41CC-43DF-9CCD-1459A0FF47C3}" type="sibTrans" cxnId="{AA8B80A7-3361-4AA2-8B63-B8AF718F8078}">
      <dgm:prSet/>
      <dgm:spPr/>
      <dgm:t>
        <a:bodyPr/>
        <a:lstStyle/>
        <a:p>
          <a:endParaRPr lang="en-GB"/>
        </a:p>
      </dgm:t>
    </dgm:pt>
    <dgm:pt modelId="{EBD27F19-9E7D-48B3-B7FC-56B64F54561F}">
      <dgm:prSet phldrT="[Text]"/>
      <dgm:spPr/>
      <dgm:t>
        <a:bodyPr/>
        <a:lstStyle/>
        <a:p>
          <a:r>
            <a:rPr lang="en-GB" dirty="0"/>
            <a:t>Reading off the internet</a:t>
          </a:r>
        </a:p>
      </dgm:t>
    </dgm:pt>
    <dgm:pt modelId="{AEB8318C-BD3E-4BDF-8C95-D8B9D20EC70C}" type="parTrans" cxnId="{8425C43B-31CF-46EF-BACA-F926403E0C33}">
      <dgm:prSet/>
      <dgm:spPr/>
      <dgm:t>
        <a:bodyPr/>
        <a:lstStyle/>
        <a:p>
          <a:endParaRPr lang="en-GB"/>
        </a:p>
      </dgm:t>
    </dgm:pt>
    <dgm:pt modelId="{30314C0F-B606-4552-A42F-7878C89E2FCF}" type="sibTrans" cxnId="{8425C43B-31CF-46EF-BACA-F926403E0C33}">
      <dgm:prSet/>
      <dgm:spPr/>
      <dgm:t>
        <a:bodyPr/>
        <a:lstStyle/>
        <a:p>
          <a:endParaRPr lang="en-GB"/>
        </a:p>
      </dgm:t>
    </dgm:pt>
    <dgm:pt modelId="{5CFB3AC9-DD4D-44D3-89B8-119B8258E2CD}">
      <dgm:prSet phldrT="[Text]"/>
      <dgm:spPr/>
      <dgm:t>
        <a:bodyPr/>
        <a:lstStyle/>
        <a:p>
          <a:r>
            <a:rPr lang="en-GB" dirty="0"/>
            <a:t>Avoidance – Delay tactic</a:t>
          </a:r>
        </a:p>
      </dgm:t>
    </dgm:pt>
    <dgm:pt modelId="{43A56229-9024-449F-9076-58C662DB04DA}" type="parTrans" cxnId="{867205B5-700F-49AE-9C04-ED34978ED243}">
      <dgm:prSet/>
      <dgm:spPr/>
      <dgm:t>
        <a:bodyPr/>
        <a:lstStyle/>
        <a:p>
          <a:endParaRPr lang="en-GB"/>
        </a:p>
      </dgm:t>
    </dgm:pt>
    <dgm:pt modelId="{24D673FC-D968-4278-94BF-D5C0DCFE6145}" type="sibTrans" cxnId="{867205B5-700F-49AE-9C04-ED34978ED243}">
      <dgm:prSet/>
      <dgm:spPr/>
      <dgm:t>
        <a:bodyPr/>
        <a:lstStyle/>
        <a:p>
          <a:endParaRPr lang="en-GB"/>
        </a:p>
      </dgm:t>
    </dgm:pt>
    <dgm:pt modelId="{8E684ABD-D55E-4B3D-8B58-388EBD7FA8E3}">
      <dgm:prSet phldrT="[Text]"/>
      <dgm:spPr/>
      <dgm:t>
        <a:bodyPr/>
        <a:lstStyle/>
        <a:p>
          <a:r>
            <a:rPr lang="en-GB" dirty="0"/>
            <a:t>Ask and probe</a:t>
          </a:r>
        </a:p>
      </dgm:t>
    </dgm:pt>
    <dgm:pt modelId="{8882082A-EB25-4D68-AF8F-FC2314B0DF59}" type="parTrans" cxnId="{1934E8D2-F493-4B3B-92B0-74230719961B}">
      <dgm:prSet/>
      <dgm:spPr/>
      <dgm:t>
        <a:bodyPr/>
        <a:lstStyle/>
        <a:p>
          <a:endParaRPr lang="en-GB"/>
        </a:p>
      </dgm:t>
    </dgm:pt>
    <dgm:pt modelId="{99BF6A3E-935D-41B0-B2BC-390F69C4762C}" type="sibTrans" cxnId="{1934E8D2-F493-4B3B-92B0-74230719961B}">
      <dgm:prSet/>
      <dgm:spPr/>
      <dgm:t>
        <a:bodyPr/>
        <a:lstStyle/>
        <a:p>
          <a:endParaRPr lang="en-GB"/>
        </a:p>
      </dgm:t>
    </dgm:pt>
    <dgm:pt modelId="{95195134-C887-48D0-B4AE-ACDF8C16A892}">
      <dgm:prSet phldrT="[Text]"/>
      <dgm:spPr/>
      <dgm:t>
        <a:bodyPr/>
        <a:lstStyle/>
        <a:p>
          <a:r>
            <a:rPr lang="en-GB" dirty="0"/>
            <a:t>False</a:t>
          </a:r>
        </a:p>
      </dgm:t>
    </dgm:pt>
    <dgm:pt modelId="{25D73F71-9025-46B9-8CA9-B8B41577C71E}" type="parTrans" cxnId="{2DDEC0D2-7938-42A4-895E-28971145041F}">
      <dgm:prSet/>
      <dgm:spPr/>
      <dgm:t>
        <a:bodyPr/>
        <a:lstStyle/>
        <a:p>
          <a:endParaRPr lang="en-GB"/>
        </a:p>
      </dgm:t>
    </dgm:pt>
    <dgm:pt modelId="{47F9D8CC-9A8C-4BC3-AC4D-F6B50ED799EB}" type="sibTrans" cxnId="{2DDEC0D2-7938-42A4-895E-28971145041F}">
      <dgm:prSet/>
      <dgm:spPr/>
      <dgm:t>
        <a:bodyPr/>
        <a:lstStyle/>
        <a:p>
          <a:endParaRPr lang="en-GB"/>
        </a:p>
      </dgm:t>
    </dgm:pt>
    <dgm:pt modelId="{B90323B6-1843-4B51-AB74-66694A73D5ED}">
      <dgm:prSet phldrT="[Text]"/>
      <dgm:spPr/>
      <dgm:t>
        <a:bodyPr/>
        <a:lstStyle/>
        <a:p>
          <a:r>
            <a:rPr lang="en-GB" dirty="0" smtClean="0"/>
            <a:t>Question – be brave and get the detail</a:t>
          </a:r>
          <a:endParaRPr lang="en-GB" dirty="0"/>
        </a:p>
      </dgm:t>
    </dgm:pt>
    <dgm:pt modelId="{8122879A-2B0D-42D5-901A-3BB8B0A1A21B}" type="parTrans" cxnId="{AA7816EA-2AA7-4310-BC5E-F09CBF0D7E36}">
      <dgm:prSet/>
      <dgm:spPr/>
      <dgm:t>
        <a:bodyPr/>
        <a:lstStyle/>
        <a:p>
          <a:endParaRPr lang="en-GB"/>
        </a:p>
      </dgm:t>
    </dgm:pt>
    <dgm:pt modelId="{DE7D38DB-B25B-4308-BD0F-0A2FC94C2E23}" type="sibTrans" cxnId="{AA7816EA-2AA7-4310-BC5E-F09CBF0D7E36}">
      <dgm:prSet/>
      <dgm:spPr/>
      <dgm:t>
        <a:bodyPr/>
        <a:lstStyle/>
        <a:p>
          <a:endParaRPr lang="en-GB"/>
        </a:p>
      </dgm:t>
    </dgm:pt>
    <dgm:pt modelId="{28A0C5FF-8049-41E3-B5AF-A3B3ED7087B3}">
      <dgm:prSet phldrT="[Text]"/>
      <dgm:spPr/>
      <dgm:t>
        <a:bodyPr/>
        <a:lstStyle/>
        <a:p>
          <a:endParaRPr lang="en-GB" dirty="0"/>
        </a:p>
      </dgm:t>
    </dgm:pt>
    <dgm:pt modelId="{8870D50E-1E9D-4B5D-9DB0-51CED36D36BE}" type="parTrans" cxnId="{E207D673-8068-4380-AC59-3E3E53EB47E4}">
      <dgm:prSet/>
      <dgm:spPr/>
      <dgm:t>
        <a:bodyPr/>
        <a:lstStyle/>
        <a:p>
          <a:endParaRPr lang="en-GB"/>
        </a:p>
      </dgm:t>
    </dgm:pt>
    <dgm:pt modelId="{3E382AC6-827D-4AF1-B7BE-EA78D0F39BC5}" type="sibTrans" cxnId="{E207D673-8068-4380-AC59-3E3E53EB47E4}">
      <dgm:prSet/>
      <dgm:spPr/>
      <dgm:t>
        <a:bodyPr/>
        <a:lstStyle/>
        <a:p>
          <a:endParaRPr lang="en-GB"/>
        </a:p>
      </dgm:t>
    </dgm:pt>
    <dgm:pt modelId="{F639C146-F5E7-40E1-BC9D-8159DB6EAA3F}">
      <dgm:prSet phldrT="[Text]"/>
      <dgm:spPr/>
      <dgm:t>
        <a:bodyPr/>
        <a:lstStyle/>
        <a:p>
          <a:r>
            <a:rPr lang="en-GB" dirty="0"/>
            <a:t>Surrounding knowledge</a:t>
          </a:r>
        </a:p>
      </dgm:t>
    </dgm:pt>
    <dgm:pt modelId="{D93D3ED0-8C86-49B1-837B-7B1BB1921528}" type="parTrans" cxnId="{BADEB48A-3B2B-423F-A677-1FBCF44BD7C6}">
      <dgm:prSet/>
      <dgm:spPr/>
      <dgm:t>
        <a:bodyPr/>
        <a:lstStyle/>
        <a:p>
          <a:endParaRPr lang="en-GB"/>
        </a:p>
      </dgm:t>
    </dgm:pt>
    <dgm:pt modelId="{1E729680-3BE3-4A06-9F36-2E7AC5F1ADCB}" type="sibTrans" cxnId="{BADEB48A-3B2B-423F-A677-1FBCF44BD7C6}">
      <dgm:prSet/>
      <dgm:spPr/>
      <dgm:t>
        <a:bodyPr/>
        <a:lstStyle/>
        <a:p>
          <a:endParaRPr lang="en-GB"/>
        </a:p>
      </dgm:t>
    </dgm:pt>
    <dgm:pt modelId="{069F2658-DA44-48D4-ABF3-D5CC58677236}" type="pres">
      <dgm:prSet presAssocID="{A2641DDD-3033-41FF-87C6-3ECDC3FAC296}" presName="layout" presStyleCnt="0">
        <dgm:presLayoutVars>
          <dgm:chMax/>
          <dgm:chPref/>
          <dgm:dir/>
          <dgm:resizeHandles/>
        </dgm:presLayoutVars>
      </dgm:prSet>
      <dgm:spPr/>
      <dgm:t>
        <a:bodyPr/>
        <a:lstStyle/>
        <a:p>
          <a:endParaRPr lang="en-GB"/>
        </a:p>
      </dgm:t>
    </dgm:pt>
    <dgm:pt modelId="{1F41B5BA-5FAC-4DF7-9DC6-8398248418B9}" type="pres">
      <dgm:prSet presAssocID="{2D558CE9-5F8F-42B9-B1D8-096DC52943D1}" presName="root" presStyleCnt="0">
        <dgm:presLayoutVars>
          <dgm:chMax/>
          <dgm:chPref/>
        </dgm:presLayoutVars>
      </dgm:prSet>
      <dgm:spPr/>
    </dgm:pt>
    <dgm:pt modelId="{29D699A0-793B-492F-B846-68AC68AAED7E}" type="pres">
      <dgm:prSet presAssocID="{2D558CE9-5F8F-42B9-B1D8-096DC52943D1}" presName="rootComposite" presStyleCnt="0">
        <dgm:presLayoutVars/>
      </dgm:prSet>
      <dgm:spPr/>
    </dgm:pt>
    <dgm:pt modelId="{A9DB81E1-4275-466B-B9A2-8CE8B19284AB}" type="pres">
      <dgm:prSet presAssocID="{2D558CE9-5F8F-42B9-B1D8-096DC52943D1}" presName="ParentAccent" presStyleLbl="alignNode1" presStyleIdx="0" presStyleCnt="2"/>
      <dgm:spPr/>
    </dgm:pt>
    <dgm:pt modelId="{5FA9636A-13DD-4EEA-8D81-BD941FEC7CD7}" type="pres">
      <dgm:prSet presAssocID="{2D558CE9-5F8F-42B9-B1D8-096DC52943D1}" presName="ParentSmallAccent" presStyleLbl="fgAcc1" presStyleIdx="0" presStyleCnt="2"/>
      <dgm:spPr/>
    </dgm:pt>
    <dgm:pt modelId="{DC15CE7C-99A3-49C7-B35A-22F4D2F65492}" type="pres">
      <dgm:prSet presAssocID="{2D558CE9-5F8F-42B9-B1D8-096DC52943D1}" presName="Parent" presStyleLbl="revTx" presStyleIdx="0" presStyleCnt="8">
        <dgm:presLayoutVars>
          <dgm:chMax/>
          <dgm:chPref val="4"/>
          <dgm:bulletEnabled val="1"/>
        </dgm:presLayoutVars>
      </dgm:prSet>
      <dgm:spPr/>
      <dgm:t>
        <a:bodyPr/>
        <a:lstStyle/>
        <a:p>
          <a:endParaRPr lang="en-GB"/>
        </a:p>
      </dgm:t>
    </dgm:pt>
    <dgm:pt modelId="{D8403501-66B1-442D-AFF8-6BB2562517ED}" type="pres">
      <dgm:prSet presAssocID="{2D558CE9-5F8F-42B9-B1D8-096DC52943D1}" presName="childShape" presStyleCnt="0">
        <dgm:presLayoutVars>
          <dgm:chMax val="0"/>
          <dgm:chPref val="0"/>
        </dgm:presLayoutVars>
      </dgm:prSet>
      <dgm:spPr/>
    </dgm:pt>
    <dgm:pt modelId="{A61D047A-D667-4191-ADC1-3C528E733EDF}" type="pres">
      <dgm:prSet presAssocID="{EBD27F19-9E7D-48B3-B7FC-56B64F54561F}" presName="childComposite" presStyleCnt="0">
        <dgm:presLayoutVars>
          <dgm:chMax val="0"/>
          <dgm:chPref val="0"/>
        </dgm:presLayoutVars>
      </dgm:prSet>
      <dgm:spPr/>
    </dgm:pt>
    <dgm:pt modelId="{3E223F3A-36F3-4126-856B-E4CEDE974DEF}" type="pres">
      <dgm:prSet presAssocID="{EBD27F19-9E7D-48B3-B7FC-56B64F54561F}" presName="ChildAccent" presStyleLbl="solidFgAcc1" presStyleIdx="0" presStyleCnt="6"/>
      <dgm:spPr/>
    </dgm:pt>
    <dgm:pt modelId="{DE860B12-81A9-4125-BC83-DC1E09337F4A}" type="pres">
      <dgm:prSet presAssocID="{EBD27F19-9E7D-48B3-B7FC-56B64F54561F}" presName="Child" presStyleLbl="revTx" presStyleIdx="1" presStyleCnt="8">
        <dgm:presLayoutVars>
          <dgm:chMax val="0"/>
          <dgm:chPref val="0"/>
          <dgm:bulletEnabled val="1"/>
        </dgm:presLayoutVars>
      </dgm:prSet>
      <dgm:spPr/>
      <dgm:t>
        <a:bodyPr/>
        <a:lstStyle/>
        <a:p>
          <a:endParaRPr lang="en-GB"/>
        </a:p>
      </dgm:t>
    </dgm:pt>
    <dgm:pt modelId="{57980F57-5B34-4A59-961A-6A2A9901327C}" type="pres">
      <dgm:prSet presAssocID="{5CFB3AC9-DD4D-44D3-89B8-119B8258E2CD}" presName="childComposite" presStyleCnt="0">
        <dgm:presLayoutVars>
          <dgm:chMax val="0"/>
          <dgm:chPref val="0"/>
        </dgm:presLayoutVars>
      </dgm:prSet>
      <dgm:spPr/>
    </dgm:pt>
    <dgm:pt modelId="{2A29C33B-C58F-4BDF-9D8A-ED5944243D6B}" type="pres">
      <dgm:prSet presAssocID="{5CFB3AC9-DD4D-44D3-89B8-119B8258E2CD}" presName="ChildAccent" presStyleLbl="solidFgAcc1" presStyleIdx="1" presStyleCnt="6"/>
      <dgm:spPr/>
    </dgm:pt>
    <dgm:pt modelId="{C20229CD-A61C-4233-94D5-68067338F28D}" type="pres">
      <dgm:prSet presAssocID="{5CFB3AC9-DD4D-44D3-89B8-119B8258E2CD}" presName="Child" presStyleLbl="revTx" presStyleIdx="2" presStyleCnt="8">
        <dgm:presLayoutVars>
          <dgm:chMax val="0"/>
          <dgm:chPref val="0"/>
          <dgm:bulletEnabled val="1"/>
        </dgm:presLayoutVars>
      </dgm:prSet>
      <dgm:spPr/>
      <dgm:t>
        <a:bodyPr/>
        <a:lstStyle/>
        <a:p>
          <a:endParaRPr lang="en-GB"/>
        </a:p>
      </dgm:t>
    </dgm:pt>
    <dgm:pt modelId="{1EAD68F3-9ED8-4164-9013-A7B379568892}" type="pres">
      <dgm:prSet presAssocID="{8E684ABD-D55E-4B3D-8B58-388EBD7FA8E3}" presName="childComposite" presStyleCnt="0">
        <dgm:presLayoutVars>
          <dgm:chMax val="0"/>
          <dgm:chPref val="0"/>
        </dgm:presLayoutVars>
      </dgm:prSet>
      <dgm:spPr/>
    </dgm:pt>
    <dgm:pt modelId="{9411926F-7458-4A19-B65B-BBAA67472503}" type="pres">
      <dgm:prSet presAssocID="{8E684ABD-D55E-4B3D-8B58-388EBD7FA8E3}" presName="ChildAccent" presStyleLbl="solidFgAcc1" presStyleIdx="2" presStyleCnt="6"/>
      <dgm:spPr/>
    </dgm:pt>
    <dgm:pt modelId="{144279D6-BB1D-480F-97EE-858F513A341F}" type="pres">
      <dgm:prSet presAssocID="{8E684ABD-D55E-4B3D-8B58-388EBD7FA8E3}" presName="Child" presStyleLbl="revTx" presStyleIdx="3" presStyleCnt="8">
        <dgm:presLayoutVars>
          <dgm:chMax val="0"/>
          <dgm:chPref val="0"/>
          <dgm:bulletEnabled val="1"/>
        </dgm:presLayoutVars>
      </dgm:prSet>
      <dgm:spPr/>
      <dgm:t>
        <a:bodyPr/>
        <a:lstStyle/>
        <a:p>
          <a:endParaRPr lang="en-GB"/>
        </a:p>
      </dgm:t>
    </dgm:pt>
    <dgm:pt modelId="{8E45682F-F8C2-422F-8D87-5B8F38BF4B77}" type="pres">
      <dgm:prSet presAssocID="{95195134-C887-48D0-B4AE-ACDF8C16A892}" presName="root" presStyleCnt="0">
        <dgm:presLayoutVars>
          <dgm:chMax/>
          <dgm:chPref/>
        </dgm:presLayoutVars>
      </dgm:prSet>
      <dgm:spPr/>
    </dgm:pt>
    <dgm:pt modelId="{89D60340-41AB-4B8C-8095-1FB4B0075D47}" type="pres">
      <dgm:prSet presAssocID="{95195134-C887-48D0-B4AE-ACDF8C16A892}" presName="rootComposite" presStyleCnt="0">
        <dgm:presLayoutVars/>
      </dgm:prSet>
      <dgm:spPr/>
    </dgm:pt>
    <dgm:pt modelId="{E99E9655-D8DC-4288-B36E-71E76282F03A}" type="pres">
      <dgm:prSet presAssocID="{95195134-C887-48D0-B4AE-ACDF8C16A892}" presName="ParentAccent" presStyleLbl="alignNode1" presStyleIdx="1" presStyleCnt="2"/>
      <dgm:spPr/>
    </dgm:pt>
    <dgm:pt modelId="{63212994-0E1A-46D1-8166-7383DB2C3C8F}" type="pres">
      <dgm:prSet presAssocID="{95195134-C887-48D0-B4AE-ACDF8C16A892}" presName="ParentSmallAccent" presStyleLbl="fgAcc1" presStyleIdx="1" presStyleCnt="2"/>
      <dgm:spPr/>
    </dgm:pt>
    <dgm:pt modelId="{041FB790-19E8-407F-90E9-BEDBBF20ACD9}" type="pres">
      <dgm:prSet presAssocID="{95195134-C887-48D0-B4AE-ACDF8C16A892}" presName="Parent" presStyleLbl="revTx" presStyleIdx="4" presStyleCnt="8">
        <dgm:presLayoutVars>
          <dgm:chMax/>
          <dgm:chPref val="4"/>
          <dgm:bulletEnabled val="1"/>
        </dgm:presLayoutVars>
      </dgm:prSet>
      <dgm:spPr/>
      <dgm:t>
        <a:bodyPr/>
        <a:lstStyle/>
        <a:p>
          <a:endParaRPr lang="en-GB"/>
        </a:p>
      </dgm:t>
    </dgm:pt>
    <dgm:pt modelId="{784E655C-65C4-4193-983C-5C460BD12BFD}" type="pres">
      <dgm:prSet presAssocID="{95195134-C887-48D0-B4AE-ACDF8C16A892}" presName="childShape" presStyleCnt="0">
        <dgm:presLayoutVars>
          <dgm:chMax val="0"/>
          <dgm:chPref val="0"/>
        </dgm:presLayoutVars>
      </dgm:prSet>
      <dgm:spPr/>
    </dgm:pt>
    <dgm:pt modelId="{BB3FBE4B-4191-4D10-B135-BFE3A5C9A124}" type="pres">
      <dgm:prSet presAssocID="{B90323B6-1843-4B51-AB74-66694A73D5ED}" presName="childComposite" presStyleCnt="0">
        <dgm:presLayoutVars>
          <dgm:chMax val="0"/>
          <dgm:chPref val="0"/>
        </dgm:presLayoutVars>
      </dgm:prSet>
      <dgm:spPr/>
    </dgm:pt>
    <dgm:pt modelId="{693BD5F6-DB63-4329-8EDD-46DDFAA0225E}" type="pres">
      <dgm:prSet presAssocID="{B90323B6-1843-4B51-AB74-66694A73D5ED}" presName="ChildAccent" presStyleLbl="solidFgAcc1" presStyleIdx="3" presStyleCnt="6" custScaleX="70345" custScaleY="89271"/>
      <dgm:spPr/>
    </dgm:pt>
    <dgm:pt modelId="{58E82275-723F-4DF7-8015-A56CA462525E}" type="pres">
      <dgm:prSet presAssocID="{B90323B6-1843-4B51-AB74-66694A73D5ED}" presName="Child" presStyleLbl="revTx" presStyleIdx="5" presStyleCnt="8" custLinFactNeighborX="33" custLinFactNeighborY="-633">
        <dgm:presLayoutVars>
          <dgm:chMax val="0"/>
          <dgm:chPref val="0"/>
          <dgm:bulletEnabled val="1"/>
        </dgm:presLayoutVars>
      </dgm:prSet>
      <dgm:spPr/>
      <dgm:t>
        <a:bodyPr/>
        <a:lstStyle/>
        <a:p>
          <a:endParaRPr lang="en-GB"/>
        </a:p>
      </dgm:t>
    </dgm:pt>
    <dgm:pt modelId="{DF2AC1DE-8181-40AE-AABF-5CA1E8D84EC8}" type="pres">
      <dgm:prSet presAssocID="{28A0C5FF-8049-41E3-B5AF-A3B3ED7087B3}" presName="childComposite" presStyleCnt="0">
        <dgm:presLayoutVars>
          <dgm:chMax val="0"/>
          <dgm:chPref val="0"/>
        </dgm:presLayoutVars>
      </dgm:prSet>
      <dgm:spPr/>
    </dgm:pt>
    <dgm:pt modelId="{2A628962-7B68-468A-98F4-C435F3F33706}" type="pres">
      <dgm:prSet presAssocID="{28A0C5FF-8049-41E3-B5AF-A3B3ED7087B3}" presName="ChildAccent" presStyleLbl="solidFgAcc1" presStyleIdx="4" presStyleCnt="6" custLinFactY="-100000" custLinFactNeighborX="14827" custLinFactNeighborY="-127736"/>
      <dgm:spPr/>
    </dgm:pt>
    <dgm:pt modelId="{31C9ECE3-5493-497E-B95B-9236E6FFF012}" type="pres">
      <dgm:prSet presAssocID="{28A0C5FF-8049-41E3-B5AF-A3B3ED7087B3}" presName="Child" presStyleLbl="revTx" presStyleIdx="6" presStyleCnt="8">
        <dgm:presLayoutVars>
          <dgm:chMax val="0"/>
          <dgm:chPref val="0"/>
          <dgm:bulletEnabled val="1"/>
        </dgm:presLayoutVars>
      </dgm:prSet>
      <dgm:spPr/>
      <dgm:t>
        <a:bodyPr/>
        <a:lstStyle/>
        <a:p>
          <a:endParaRPr lang="en-GB"/>
        </a:p>
      </dgm:t>
    </dgm:pt>
    <dgm:pt modelId="{626E9DE1-98A7-453F-9EE5-DBB7B3CA2BFF}" type="pres">
      <dgm:prSet presAssocID="{F639C146-F5E7-40E1-BC9D-8159DB6EAA3F}" presName="childComposite" presStyleCnt="0">
        <dgm:presLayoutVars>
          <dgm:chMax val="0"/>
          <dgm:chPref val="0"/>
        </dgm:presLayoutVars>
      </dgm:prSet>
      <dgm:spPr/>
    </dgm:pt>
    <dgm:pt modelId="{9B40279A-BB56-4A7D-B40D-E407ED589CF8}" type="pres">
      <dgm:prSet presAssocID="{F639C146-F5E7-40E1-BC9D-8159DB6EAA3F}" presName="ChildAccent" presStyleLbl="solidFgAcc1" presStyleIdx="5" presStyleCnt="6"/>
      <dgm:spPr/>
    </dgm:pt>
    <dgm:pt modelId="{A1123AED-84BD-47D5-BB18-CAE04D0CE117}" type="pres">
      <dgm:prSet presAssocID="{F639C146-F5E7-40E1-BC9D-8159DB6EAA3F}" presName="Child" presStyleLbl="revTx" presStyleIdx="7" presStyleCnt="8">
        <dgm:presLayoutVars>
          <dgm:chMax val="0"/>
          <dgm:chPref val="0"/>
          <dgm:bulletEnabled val="1"/>
        </dgm:presLayoutVars>
      </dgm:prSet>
      <dgm:spPr/>
      <dgm:t>
        <a:bodyPr/>
        <a:lstStyle/>
        <a:p>
          <a:endParaRPr lang="en-GB"/>
        </a:p>
      </dgm:t>
    </dgm:pt>
  </dgm:ptLst>
  <dgm:cxnLst>
    <dgm:cxn modelId="{1934E8D2-F493-4B3B-92B0-74230719961B}" srcId="{2D558CE9-5F8F-42B9-B1D8-096DC52943D1}" destId="{8E684ABD-D55E-4B3D-8B58-388EBD7FA8E3}" srcOrd="2" destOrd="0" parTransId="{8882082A-EB25-4D68-AF8F-FC2314B0DF59}" sibTransId="{99BF6A3E-935D-41B0-B2BC-390F69C4762C}"/>
    <dgm:cxn modelId="{E207D673-8068-4380-AC59-3E3E53EB47E4}" srcId="{95195134-C887-48D0-B4AE-ACDF8C16A892}" destId="{28A0C5FF-8049-41E3-B5AF-A3B3ED7087B3}" srcOrd="1" destOrd="0" parTransId="{8870D50E-1E9D-4B5D-9DB0-51CED36D36BE}" sibTransId="{3E382AC6-827D-4AF1-B7BE-EA78D0F39BC5}"/>
    <dgm:cxn modelId="{3A57B9DF-0BE5-4D5C-B6C0-39DFB1BA853F}" type="presOf" srcId="{EBD27F19-9E7D-48B3-B7FC-56B64F54561F}" destId="{DE860B12-81A9-4125-BC83-DC1E09337F4A}" srcOrd="0" destOrd="0" presId="urn:microsoft.com/office/officeart/2008/layout/SquareAccentList"/>
    <dgm:cxn modelId="{BADEB48A-3B2B-423F-A677-1FBCF44BD7C6}" srcId="{95195134-C887-48D0-B4AE-ACDF8C16A892}" destId="{F639C146-F5E7-40E1-BC9D-8159DB6EAA3F}" srcOrd="2" destOrd="0" parTransId="{D93D3ED0-8C86-49B1-837B-7B1BB1921528}" sibTransId="{1E729680-3BE3-4A06-9F36-2E7AC5F1ADCB}"/>
    <dgm:cxn modelId="{24B93546-3BD1-4794-A925-A00EB4BECA72}" type="presOf" srcId="{B90323B6-1843-4B51-AB74-66694A73D5ED}" destId="{58E82275-723F-4DF7-8015-A56CA462525E}" srcOrd="0" destOrd="0" presId="urn:microsoft.com/office/officeart/2008/layout/SquareAccentList"/>
    <dgm:cxn modelId="{2DDEC0D2-7938-42A4-895E-28971145041F}" srcId="{A2641DDD-3033-41FF-87C6-3ECDC3FAC296}" destId="{95195134-C887-48D0-B4AE-ACDF8C16A892}" srcOrd="1" destOrd="0" parTransId="{25D73F71-9025-46B9-8CA9-B8B41577C71E}" sibTransId="{47F9D8CC-9A8C-4BC3-AC4D-F6B50ED799EB}"/>
    <dgm:cxn modelId="{6CFFC052-B937-4A68-8F00-3FB09B08633F}" type="presOf" srcId="{F639C146-F5E7-40E1-BC9D-8159DB6EAA3F}" destId="{A1123AED-84BD-47D5-BB18-CAE04D0CE117}" srcOrd="0" destOrd="0" presId="urn:microsoft.com/office/officeart/2008/layout/SquareAccentList"/>
    <dgm:cxn modelId="{839EF5AB-E622-4127-8DA8-E6DF9913F0C5}" type="presOf" srcId="{5CFB3AC9-DD4D-44D3-89B8-119B8258E2CD}" destId="{C20229CD-A61C-4233-94D5-68067338F28D}" srcOrd="0" destOrd="0" presId="urn:microsoft.com/office/officeart/2008/layout/SquareAccentList"/>
    <dgm:cxn modelId="{2970DBBD-C959-4978-9227-237348572A93}" type="presOf" srcId="{A2641DDD-3033-41FF-87C6-3ECDC3FAC296}" destId="{069F2658-DA44-48D4-ABF3-D5CC58677236}" srcOrd="0" destOrd="0" presId="urn:microsoft.com/office/officeart/2008/layout/SquareAccentList"/>
    <dgm:cxn modelId="{AA7816EA-2AA7-4310-BC5E-F09CBF0D7E36}" srcId="{95195134-C887-48D0-B4AE-ACDF8C16A892}" destId="{B90323B6-1843-4B51-AB74-66694A73D5ED}" srcOrd="0" destOrd="0" parTransId="{8122879A-2B0D-42D5-901A-3BB8B0A1A21B}" sibTransId="{DE7D38DB-B25B-4308-BD0F-0A2FC94C2E23}"/>
    <dgm:cxn modelId="{EE24D7F3-3021-44FF-98AC-6D35858F00FB}" type="presOf" srcId="{8E684ABD-D55E-4B3D-8B58-388EBD7FA8E3}" destId="{144279D6-BB1D-480F-97EE-858F513A341F}" srcOrd="0" destOrd="0" presId="urn:microsoft.com/office/officeart/2008/layout/SquareAccentList"/>
    <dgm:cxn modelId="{AA8B80A7-3361-4AA2-8B63-B8AF718F8078}" srcId="{A2641DDD-3033-41FF-87C6-3ECDC3FAC296}" destId="{2D558CE9-5F8F-42B9-B1D8-096DC52943D1}" srcOrd="0" destOrd="0" parTransId="{9EF2F9A0-951A-4AC2-83EF-38F66D4FF261}" sibTransId="{FCB1BD8C-41CC-43DF-9CCD-1459A0FF47C3}"/>
    <dgm:cxn modelId="{4922C320-AB36-46B7-BB47-6C250370F79D}" type="presOf" srcId="{95195134-C887-48D0-B4AE-ACDF8C16A892}" destId="{041FB790-19E8-407F-90E9-BEDBBF20ACD9}" srcOrd="0" destOrd="0" presId="urn:microsoft.com/office/officeart/2008/layout/SquareAccentList"/>
    <dgm:cxn modelId="{E02370B2-2542-4CC4-A52B-5A549568145D}" type="presOf" srcId="{28A0C5FF-8049-41E3-B5AF-A3B3ED7087B3}" destId="{31C9ECE3-5493-497E-B95B-9236E6FFF012}" srcOrd="0" destOrd="0" presId="urn:microsoft.com/office/officeart/2008/layout/SquareAccentList"/>
    <dgm:cxn modelId="{867205B5-700F-49AE-9C04-ED34978ED243}" srcId="{2D558CE9-5F8F-42B9-B1D8-096DC52943D1}" destId="{5CFB3AC9-DD4D-44D3-89B8-119B8258E2CD}" srcOrd="1" destOrd="0" parTransId="{43A56229-9024-449F-9076-58C662DB04DA}" sibTransId="{24D673FC-D968-4278-94BF-D5C0DCFE6145}"/>
    <dgm:cxn modelId="{8425C43B-31CF-46EF-BACA-F926403E0C33}" srcId="{2D558CE9-5F8F-42B9-B1D8-096DC52943D1}" destId="{EBD27F19-9E7D-48B3-B7FC-56B64F54561F}" srcOrd="0" destOrd="0" parTransId="{AEB8318C-BD3E-4BDF-8C95-D8B9D20EC70C}" sibTransId="{30314C0F-B606-4552-A42F-7878C89E2FCF}"/>
    <dgm:cxn modelId="{93FA8CB5-B7DD-48CB-BFA8-4F50EBDD3FAC}" type="presOf" srcId="{2D558CE9-5F8F-42B9-B1D8-096DC52943D1}" destId="{DC15CE7C-99A3-49C7-B35A-22F4D2F65492}" srcOrd="0" destOrd="0" presId="urn:microsoft.com/office/officeart/2008/layout/SquareAccentList"/>
    <dgm:cxn modelId="{FFA0A05A-8303-4E0A-845A-E1D90EE22D4E}" type="presParOf" srcId="{069F2658-DA44-48D4-ABF3-D5CC58677236}" destId="{1F41B5BA-5FAC-4DF7-9DC6-8398248418B9}" srcOrd="0" destOrd="0" presId="urn:microsoft.com/office/officeart/2008/layout/SquareAccentList"/>
    <dgm:cxn modelId="{F27EC445-AA64-4258-9757-64C5B7BA2F46}" type="presParOf" srcId="{1F41B5BA-5FAC-4DF7-9DC6-8398248418B9}" destId="{29D699A0-793B-492F-B846-68AC68AAED7E}" srcOrd="0" destOrd="0" presId="urn:microsoft.com/office/officeart/2008/layout/SquareAccentList"/>
    <dgm:cxn modelId="{AD9BC57F-E60F-4AFD-99DA-36F75DFE1849}" type="presParOf" srcId="{29D699A0-793B-492F-B846-68AC68AAED7E}" destId="{A9DB81E1-4275-466B-B9A2-8CE8B19284AB}" srcOrd="0" destOrd="0" presId="urn:microsoft.com/office/officeart/2008/layout/SquareAccentList"/>
    <dgm:cxn modelId="{AB59D205-27EB-4C49-B2AD-FB9A792D7AB2}" type="presParOf" srcId="{29D699A0-793B-492F-B846-68AC68AAED7E}" destId="{5FA9636A-13DD-4EEA-8D81-BD941FEC7CD7}" srcOrd="1" destOrd="0" presId="urn:microsoft.com/office/officeart/2008/layout/SquareAccentList"/>
    <dgm:cxn modelId="{A8906F4D-8D31-4DC1-B37F-4D580662918C}" type="presParOf" srcId="{29D699A0-793B-492F-B846-68AC68AAED7E}" destId="{DC15CE7C-99A3-49C7-B35A-22F4D2F65492}" srcOrd="2" destOrd="0" presId="urn:microsoft.com/office/officeart/2008/layout/SquareAccentList"/>
    <dgm:cxn modelId="{35E796E3-09C0-4BE9-951B-33819638A19B}" type="presParOf" srcId="{1F41B5BA-5FAC-4DF7-9DC6-8398248418B9}" destId="{D8403501-66B1-442D-AFF8-6BB2562517ED}" srcOrd="1" destOrd="0" presId="urn:microsoft.com/office/officeart/2008/layout/SquareAccentList"/>
    <dgm:cxn modelId="{48B93107-3BD1-4AFA-ADBE-FE809615437D}" type="presParOf" srcId="{D8403501-66B1-442D-AFF8-6BB2562517ED}" destId="{A61D047A-D667-4191-ADC1-3C528E733EDF}" srcOrd="0" destOrd="0" presId="urn:microsoft.com/office/officeart/2008/layout/SquareAccentList"/>
    <dgm:cxn modelId="{5C5C8F77-3C0E-47CC-9C2E-746F5DE66350}" type="presParOf" srcId="{A61D047A-D667-4191-ADC1-3C528E733EDF}" destId="{3E223F3A-36F3-4126-856B-E4CEDE974DEF}" srcOrd="0" destOrd="0" presId="urn:microsoft.com/office/officeart/2008/layout/SquareAccentList"/>
    <dgm:cxn modelId="{A7AEFC69-444F-4E61-99E8-1B8DA7AFD15A}" type="presParOf" srcId="{A61D047A-D667-4191-ADC1-3C528E733EDF}" destId="{DE860B12-81A9-4125-BC83-DC1E09337F4A}" srcOrd="1" destOrd="0" presId="urn:microsoft.com/office/officeart/2008/layout/SquareAccentList"/>
    <dgm:cxn modelId="{AD819559-A96A-4693-B576-93676ECB0D31}" type="presParOf" srcId="{D8403501-66B1-442D-AFF8-6BB2562517ED}" destId="{57980F57-5B34-4A59-961A-6A2A9901327C}" srcOrd="1" destOrd="0" presId="urn:microsoft.com/office/officeart/2008/layout/SquareAccentList"/>
    <dgm:cxn modelId="{32E1E3FF-52D4-4E31-A462-87409C0DF9D4}" type="presParOf" srcId="{57980F57-5B34-4A59-961A-6A2A9901327C}" destId="{2A29C33B-C58F-4BDF-9D8A-ED5944243D6B}" srcOrd="0" destOrd="0" presId="urn:microsoft.com/office/officeart/2008/layout/SquareAccentList"/>
    <dgm:cxn modelId="{19DC71B7-B24F-4683-AAB8-30F87A5D770D}" type="presParOf" srcId="{57980F57-5B34-4A59-961A-6A2A9901327C}" destId="{C20229CD-A61C-4233-94D5-68067338F28D}" srcOrd="1" destOrd="0" presId="urn:microsoft.com/office/officeart/2008/layout/SquareAccentList"/>
    <dgm:cxn modelId="{D9EF20C9-FC7A-443F-A976-6858682A246E}" type="presParOf" srcId="{D8403501-66B1-442D-AFF8-6BB2562517ED}" destId="{1EAD68F3-9ED8-4164-9013-A7B379568892}" srcOrd="2" destOrd="0" presId="urn:microsoft.com/office/officeart/2008/layout/SquareAccentList"/>
    <dgm:cxn modelId="{70E7E2EA-BE20-4ED1-890C-A23BEA59F9C4}" type="presParOf" srcId="{1EAD68F3-9ED8-4164-9013-A7B379568892}" destId="{9411926F-7458-4A19-B65B-BBAA67472503}" srcOrd="0" destOrd="0" presId="urn:microsoft.com/office/officeart/2008/layout/SquareAccentList"/>
    <dgm:cxn modelId="{1A53A727-EDDA-4A16-978C-DACB7F794E19}" type="presParOf" srcId="{1EAD68F3-9ED8-4164-9013-A7B379568892}" destId="{144279D6-BB1D-480F-97EE-858F513A341F}" srcOrd="1" destOrd="0" presId="urn:microsoft.com/office/officeart/2008/layout/SquareAccentList"/>
    <dgm:cxn modelId="{C0E83A59-56D4-484A-A133-14774CBC49E4}" type="presParOf" srcId="{069F2658-DA44-48D4-ABF3-D5CC58677236}" destId="{8E45682F-F8C2-422F-8D87-5B8F38BF4B77}" srcOrd="1" destOrd="0" presId="urn:microsoft.com/office/officeart/2008/layout/SquareAccentList"/>
    <dgm:cxn modelId="{0D52AF54-92C1-44C2-8D30-D3646BEA3E8E}" type="presParOf" srcId="{8E45682F-F8C2-422F-8D87-5B8F38BF4B77}" destId="{89D60340-41AB-4B8C-8095-1FB4B0075D47}" srcOrd="0" destOrd="0" presId="urn:microsoft.com/office/officeart/2008/layout/SquareAccentList"/>
    <dgm:cxn modelId="{276815E3-4EF5-4DE3-984E-29972E3A7C74}" type="presParOf" srcId="{89D60340-41AB-4B8C-8095-1FB4B0075D47}" destId="{E99E9655-D8DC-4288-B36E-71E76282F03A}" srcOrd="0" destOrd="0" presId="urn:microsoft.com/office/officeart/2008/layout/SquareAccentList"/>
    <dgm:cxn modelId="{0087FA6D-85AC-4313-85D3-3DFE075A37DD}" type="presParOf" srcId="{89D60340-41AB-4B8C-8095-1FB4B0075D47}" destId="{63212994-0E1A-46D1-8166-7383DB2C3C8F}" srcOrd="1" destOrd="0" presId="urn:microsoft.com/office/officeart/2008/layout/SquareAccentList"/>
    <dgm:cxn modelId="{D1E22457-ACF6-4168-9114-1084830FD3DB}" type="presParOf" srcId="{89D60340-41AB-4B8C-8095-1FB4B0075D47}" destId="{041FB790-19E8-407F-90E9-BEDBBF20ACD9}" srcOrd="2" destOrd="0" presId="urn:microsoft.com/office/officeart/2008/layout/SquareAccentList"/>
    <dgm:cxn modelId="{20AD37F1-272A-4D89-AA8D-7D8681BA90F8}" type="presParOf" srcId="{8E45682F-F8C2-422F-8D87-5B8F38BF4B77}" destId="{784E655C-65C4-4193-983C-5C460BD12BFD}" srcOrd="1" destOrd="0" presId="urn:microsoft.com/office/officeart/2008/layout/SquareAccentList"/>
    <dgm:cxn modelId="{BECB5BBF-2785-4899-B1F7-998F2F686657}" type="presParOf" srcId="{784E655C-65C4-4193-983C-5C460BD12BFD}" destId="{BB3FBE4B-4191-4D10-B135-BFE3A5C9A124}" srcOrd="0" destOrd="0" presId="urn:microsoft.com/office/officeart/2008/layout/SquareAccentList"/>
    <dgm:cxn modelId="{F0FFDC61-739C-4A08-BA0B-33F14FE070FC}" type="presParOf" srcId="{BB3FBE4B-4191-4D10-B135-BFE3A5C9A124}" destId="{693BD5F6-DB63-4329-8EDD-46DDFAA0225E}" srcOrd="0" destOrd="0" presId="urn:microsoft.com/office/officeart/2008/layout/SquareAccentList"/>
    <dgm:cxn modelId="{CE0D0DB9-1F03-4606-85FF-32FE94E9547F}" type="presParOf" srcId="{BB3FBE4B-4191-4D10-B135-BFE3A5C9A124}" destId="{58E82275-723F-4DF7-8015-A56CA462525E}" srcOrd="1" destOrd="0" presId="urn:microsoft.com/office/officeart/2008/layout/SquareAccentList"/>
    <dgm:cxn modelId="{71F67849-E188-4948-8FF3-A5BA085768FE}" type="presParOf" srcId="{784E655C-65C4-4193-983C-5C460BD12BFD}" destId="{DF2AC1DE-8181-40AE-AABF-5CA1E8D84EC8}" srcOrd="1" destOrd="0" presId="urn:microsoft.com/office/officeart/2008/layout/SquareAccentList"/>
    <dgm:cxn modelId="{D9F62194-37E8-45E9-B8A6-4CD4B03BB366}" type="presParOf" srcId="{DF2AC1DE-8181-40AE-AABF-5CA1E8D84EC8}" destId="{2A628962-7B68-468A-98F4-C435F3F33706}" srcOrd="0" destOrd="0" presId="urn:microsoft.com/office/officeart/2008/layout/SquareAccentList"/>
    <dgm:cxn modelId="{B0E4A97D-9715-4256-85B3-B5F333BDE4F7}" type="presParOf" srcId="{DF2AC1DE-8181-40AE-AABF-5CA1E8D84EC8}" destId="{31C9ECE3-5493-497E-B95B-9236E6FFF012}" srcOrd="1" destOrd="0" presId="urn:microsoft.com/office/officeart/2008/layout/SquareAccentList"/>
    <dgm:cxn modelId="{68404903-899F-4991-B1A9-1FC45234C747}" type="presParOf" srcId="{784E655C-65C4-4193-983C-5C460BD12BFD}" destId="{626E9DE1-98A7-453F-9EE5-DBB7B3CA2BFF}" srcOrd="2" destOrd="0" presId="urn:microsoft.com/office/officeart/2008/layout/SquareAccentList"/>
    <dgm:cxn modelId="{4255F95B-C7F0-4D5E-ABC3-D5B142778D53}" type="presParOf" srcId="{626E9DE1-98A7-453F-9EE5-DBB7B3CA2BFF}" destId="{9B40279A-BB56-4A7D-B40D-E407ED589CF8}" srcOrd="0" destOrd="0" presId="urn:microsoft.com/office/officeart/2008/layout/SquareAccentList"/>
    <dgm:cxn modelId="{2E12F6EC-DA2E-4010-96BA-746ABB27F032}" type="presParOf" srcId="{626E9DE1-98A7-453F-9EE5-DBB7B3CA2BFF}" destId="{A1123AED-84BD-47D5-BB18-CAE04D0CE117}"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29C4CE-EE03-4228-A17E-B4C3EA65E55E}" type="doc">
      <dgm:prSet loTypeId="urn:microsoft.com/office/officeart/2005/8/layout/hList7#2" loCatId="list" qsTypeId="urn:microsoft.com/office/officeart/2005/8/quickstyle/simple1" qsCatId="simple" csTypeId="urn:microsoft.com/office/officeart/2005/8/colors/accent1_2" csCatId="accent1" phldr="1"/>
      <dgm:spPr/>
    </dgm:pt>
    <dgm:pt modelId="{71A25FF0-F573-4189-91E3-89FDB8B0BAD6}">
      <dgm:prSet phldrT="[Text]"/>
      <dgm:spPr/>
      <dgm:t>
        <a:bodyPr/>
        <a:lstStyle/>
        <a:p>
          <a:r>
            <a:rPr lang="en-GB" dirty="0"/>
            <a:t>Impact</a:t>
          </a:r>
        </a:p>
      </dgm:t>
    </dgm:pt>
    <dgm:pt modelId="{C10A7599-5CAC-48B9-A1D7-F43085CEA378}" type="parTrans" cxnId="{86CC3D93-2AFA-4898-A164-4217274280B7}">
      <dgm:prSet/>
      <dgm:spPr/>
      <dgm:t>
        <a:bodyPr/>
        <a:lstStyle/>
        <a:p>
          <a:endParaRPr lang="en-GB"/>
        </a:p>
      </dgm:t>
    </dgm:pt>
    <dgm:pt modelId="{5F3F6DE3-5B93-4CEA-A5E1-A3E3D6C2A4DD}" type="sibTrans" cxnId="{86CC3D93-2AFA-4898-A164-4217274280B7}">
      <dgm:prSet/>
      <dgm:spPr/>
      <dgm:t>
        <a:bodyPr/>
        <a:lstStyle/>
        <a:p>
          <a:endParaRPr lang="en-GB"/>
        </a:p>
      </dgm:t>
    </dgm:pt>
    <dgm:pt modelId="{AD26A150-8F20-47FB-9DA9-D4DB182155D0}">
      <dgm:prSet phldrT="[Text]"/>
      <dgm:spPr/>
      <dgm:t>
        <a:bodyPr/>
        <a:lstStyle/>
        <a:p>
          <a:r>
            <a:rPr lang="en-GB" dirty="0"/>
            <a:t>Lending</a:t>
          </a:r>
        </a:p>
      </dgm:t>
    </dgm:pt>
    <dgm:pt modelId="{F740A78B-43DC-469B-B7FC-75B37B99993E}" type="parTrans" cxnId="{3E9D92F2-1F24-488E-B709-3FD87EE10800}">
      <dgm:prSet/>
      <dgm:spPr/>
      <dgm:t>
        <a:bodyPr/>
        <a:lstStyle/>
        <a:p>
          <a:endParaRPr lang="en-GB"/>
        </a:p>
      </dgm:t>
    </dgm:pt>
    <dgm:pt modelId="{3D26A568-83C5-449D-AD10-7C81D5E1CEED}" type="sibTrans" cxnId="{3E9D92F2-1F24-488E-B709-3FD87EE10800}">
      <dgm:prSet/>
      <dgm:spPr/>
      <dgm:t>
        <a:bodyPr/>
        <a:lstStyle/>
        <a:p>
          <a:endParaRPr lang="en-GB"/>
        </a:p>
      </dgm:t>
    </dgm:pt>
    <dgm:pt modelId="{FDDFE619-C958-48CF-897B-93D88387F6A8}">
      <dgm:prSet phldrT="[Text]"/>
      <dgm:spPr/>
      <dgm:t>
        <a:bodyPr/>
        <a:lstStyle/>
        <a:p>
          <a:r>
            <a:rPr lang="en-GB" dirty="0"/>
            <a:t>What Next?</a:t>
          </a:r>
        </a:p>
      </dgm:t>
    </dgm:pt>
    <dgm:pt modelId="{8AF03AF8-76E9-4144-98D4-C75AF4037B4D}" type="parTrans" cxnId="{7A84C923-59AF-4054-AE25-E753D5A8F9B7}">
      <dgm:prSet/>
      <dgm:spPr/>
      <dgm:t>
        <a:bodyPr/>
        <a:lstStyle/>
        <a:p>
          <a:endParaRPr lang="en-GB"/>
        </a:p>
      </dgm:t>
    </dgm:pt>
    <dgm:pt modelId="{A003F237-2BE0-4BF0-BFBC-3CFFF5FB1007}" type="sibTrans" cxnId="{7A84C923-59AF-4054-AE25-E753D5A8F9B7}">
      <dgm:prSet/>
      <dgm:spPr/>
      <dgm:t>
        <a:bodyPr/>
        <a:lstStyle/>
        <a:p>
          <a:endParaRPr lang="en-GB"/>
        </a:p>
      </dgm:t>
    </dgm:pt>
    <dgm:pt modelId="{43A2EE51-0065-41CB-AA7D-EA7A457AC0BC}" type="pres">
      <dgm:prSet presAssocID="{7D29C4CE-EE03-4228-A17E-B4C3EA65E55E}" presName="Name0" presStyleCnt="0">
        <dgm:presLayoutVars>
          <dgm:dir/>
          <dgm:resizeHandles val="exact"/>
        </dgm:presLayoutVars>
      </dgm:prSet>
      <dgm:spPr/>
    </dgm:pt>
    <dgm:pt modelId="{5CEBCEB0-AFEB-4BFE-93C0-8EAB3C309166}" type="pres">
      <dgm:prSet presAssocID="{7D29C4CE-EE03-4228-A17E-B4C3EA65E55E}" presName="fgShape" presStyleLbl="fgShp" presStyleIdx="0" presStyleCnt="1"/>
      <dgm:spPr/>
    </dgm:pt>
    <dgm:pt modelId="{37593E00-710A-491E-8ED8-FE5129DF644A}" type="pres">
      <dgm:prSet presAssocID="{7D29C4CE-EE03-4228-A17E-B4C3EA65E55E}" presName="linComp" presStyleCnt="0"/>
      <dgm:spPr/>
    </dgm:pt>
    <dgm:pt modelId="{9CD779B0-3BC4-433D-881A-FE795AB3156F}" type="pres">
      <dgm:prSet presAssocID="{71A25FF0-F573-4189-91E3-89FDB8B0BAD6}" presName="compNode" presStyleCnt="0"/>
      <dgm:spPr/>
    </dgm:pt>
    <dgm:pt modelId="{457CD3CB-86F0-433B-8064-67A12367D8FF}" type="pres">
      <dgm:prSet presAssocID="{71A25FF0-F573-4189-91E3-89FDB8B0BAD6}" presName="bkgdShape" presStyleLbl="node1" presStyleIdx="0" presStyleCnt="3"/>
      <dgm:spPr/>
      <dgm:t>
        <a:bodyPr/>
        <a:lstStyle/>
        <a:p>
          <a:endParaRPr lang="en-GB"/>
        </a:p>
      </dgm:t>
    </dgm:pt>
    <dgm:pt modelId="{16DDE458-3B90-45A4-9C6D-83B47CB82872}" type="pres">
      <dgm:prSet presAssocID="{71A25FF0-F573-4189-91E3-89FDB8B0BAD6}" presName="nodeTx" presStyleLbl="node1" presStyleIdx="0" presStyleCnt="3">
        <dgm:presLayoutVars>
          <dgm:bulletEnabled val="1"/>
        </dgm:presLayoutVars>
      </dgm:prSet>
      <dgm:spPr/>
      <dgm:t>
        <a:bodyPr/>
        <a:lstStyle/>
        <a:p>
          <a:endParaRPr lang="en-GB"/>
        </a:p>
      </dgm:t>
    </dgm:pt>
    <dgm:pt modelId="{6511FAFB-BE72-4D9B-B00D-2686C1126C60}" type="pres">
      <dgm:prSet presAssocID="{71A25FF0-F573-4189-91E3-89FDB8B0BAD6}" presName="invisiNode" presStyleLbl="node1" presStyleIdx="0" presStyleCnt="3"/>
      <dgm:spPr/>
    </dgm:pt>
    <dgm:pt modelId="{E7DDD877-289D-4579-969B-9F97737144A9}" type="pres">
      <dgm:prSet presAssocID="{71A25FF0-F573-4189-91E3-89FDB8B0BAD6}" presName="imagNode" presStyleLbl="fgImgPlace1" presStyleIdx="0" presStyleCnt="3"/>
      <dgm:spPr>
        <a:blipFill rotWithShape="0">
          <a:blip xmlns:r="http://schemas.openxmlformats.org/officeDocument/2006/relationships" r:embed="rId1"/>
          <a:stretch>
            <a:fillRect/>
          </a:stretch>
        </a:blipFill>
      </dgm:spPr>
    </dgm:pt>
    <dgm:pt modelId="{D49620F7-1758-49B3-AD8F-10E9636ABF0C}" type="pres">
      <dgm:prSet presAssocID="{5F3F6DE3-5B93-4CEA-A5E1-A3E3D6C2A4DD}" presName="sibTrans" presStyleLbl="sibTrans2D1" presStyleIdx="0" presStyleCnt="0"/>
      <dgm:spPr/>
      <dgm:t>
        <a:bodyPr/>
        <a:lstStyle/>
        <a:p>
          <a:endParaRPr lang="en-GB"/>
        </a:p>
      </dgm:t>
    </dgm:pt>
    <dgm:pt modelId="{B6CA939C-2298-4DC1-9B3B-DB5DD810E82E}" type="pres">
      <dgm:prSet presAssocID="{AD26A150-8F20-47FB-9DA9-D4DB182155D0}" presName="compNode" presStyleCnt="0"/>
      <dgm:spPr/>
    </dgm:pt>
    <dgm:pt modelId="{150D335B-5D33-455D-9837-49BAF85A502B}" type="pres">
      <dgm:prSet presAssocID="{AD26A150-8F20-47FB-9DA9-D4DB182155D0}" presName="bkgdShape" presStyleLbl="node1" presStyleIdx="1" presStyleCnt="3"/>
      <dgm:spPr/>
      <dgm:t>
        <a:bodyPr/>
        <a:lstStyle/>
        <a:p>
          <a:endParaRPr lang="en-GB"/>
        </a:p>
      </dgm:t>
    </dgm:pt>
    <dgm:pt modelId="{D291278D-6523-44BB-8A82-B9199BA41931}" type="pres">
      <dgm:prSet presAssocID="{AD26A150-8F20-47FB-9DA9-D4DB182155D0}" presName="nodeTx" presStyleLbl="node1" presStyleIdx="1" presStyleCnt="3">
        <dgm:presLayoutVars>
          <dgm:bulletEnabled val="1"/>
        </dgm:presLayoutVars>
      </dgm:prSet>
      <dgm:spPr/>
      <dgm:t>
        <a:bodyPr/>
        <a:lstStyle/>
        <a:p>
          <a:endParaRPr lang="en-GB"/>
        </a:p>
      </dgm:t>
    </dgm:pt>
    <dgm:pt modelId="{132A464C-FA01-47D5-A27D-54AFE0B63F4E}" type="pres">
      <dgm:prSet presAssocID="{AD26A150-8F20-47FB-9DA9-D4DB182155D0}" presName="invisiNode" presStyleLbl="node1" presStyleIdx="1" presStyleCnt="3"/>
      <dgm:spPr/>
    </dgm:pt>
    <dgm:pt modelId="{A32206BC-508E-414F-AF79-C0EFBC3F7EE2}" type="pres">
      <dgm:prSet presAssocID="{AD26A150-8F20-47FB-9DA9-D4DB182155D0}" presName="imagNode" presStyleLbl="fgImgPlace1" presStyleIdx="1" presStyleCnt="3"/>
      <dgm:spPr>
        <a:blipFill rotWithShape="0">
          <a:blip xmlns:r="http://schemas.openxmlformats.org/officeDocument/2006/relationships" r:embed="rId2"/>
          <a:stretch>
            <a:fillRect/>
          </a:stretch>
        </a:blipFill>
      </dgm:spPr>
    </dgm:pt>
    <dgm:pt modelId="{594E764B-77BF-4594-B845-89B16ED5D34C}" type="pres">
      <dgm:prSet presAssocID="{3D26A568-83C5-449D-AD10-7C81D5E1CEED}" presName="sibTrans" presStyleLbl="sibTrans2D1" presStyleIdx="0" presStyleCnt="0"/>
      <dgm:spPr/>
      <dgm:t>
        <a:bodyPr/>
        <a:lstStyle/>
        <a:p>
          <a:endParaRPr lang="en-GB"/>
        </a:p>
      </dgm:t>
    </dgm:pt>
    <dgm:pt modelId="{E8F12ACF-07CF-4400-BB4E-27FC5A231B63}" type="pres">
      <dgm:prSet presAssocID="{FDDFE619-C958-48CF-897B-93D88387F6A8}" presName="compNode" presStyleCnt="0"/>
      <dgm:spPr/>
    </dgm:pt>
    <dgm:pt modelId="{347EF13A-1363-4E96-A923-8E94407F9A86}" type="pres">
      <dgm:prSet presAssocID="{FDDFE619-C958-48CF-897B-93D88387F6A8}" presName="bkgdShape" presStyleLbl="node1" presStyleIdx="2" presStyleCnt="3"/>
      <dgm:spPr/>
      <dgm:t>
        <a:bodyPr/>
        <a:lstStyle/>
        <a:p>
          <a:endParaRPr lang="en-GB"/>
        </a:p>
      </dgm:t>
    </dgm:pt>
    <dgm:pt modelId="{63D5458F-1C16-49ED-B622-CC473F5B436A}" type="pres">
      <dgm:prSet presAssocID="{FDDFE619-C958-48CF-897B-93D88387F6A8}" presName="nodeTx" presStyleLbl="node1" presStyleIdx="2" presStyleCnt="3">
        <dgm:presLayoutVars>
          <dgm:bulletEnabled val="1"/>
        </dgm:presLayoutVars>
      </dgm:prSet>
      <dgm:spPr/>
      <dgm:t>
        <a:bodyPr/>
        <a:lstStyle/>
        <a:p>
          <a:endParaRPr lang="en-GB"/>
        </a:p>
      </dgm:t>
    </dgm:pt>
    <dgm:pt modelId="{4D497861-B5FD-459D-A362-913F85FCB85A}" type="pres">
      <dgm:prSet presAssocID="{FDDFE619-C958-48CF-897B-93D88387F6A8}" presName="invisiNode" presStyleLbl="node1" presStyleIdx="2" presStyleCnt="3"/>
      <dgm:spPr/>
    </dgm:pt>
    <dgm:pt modelId="{A437A766-F0E4-4A33-8FE7-39FF454FFBBF}" type="pres">
      <dgm:prSet presAssocID="{FDDFE619-C958-48CF-897B-93D88387F6A8}" presName="imagNode" presStyleLbl="fgImgPlace1" presStyleIdx="2" presStyleCnt="3"/>
      <dgm:spPr>
        <a:blipFill rotWithShape="0">
          <a:blip xmlns:r="http://schemas.openxmlformats.org/officeDocument/2006/relationships" r:embed="rId3"/>
          <a:stretch>
            <a:fillRect/>
          </a:stretch>
        </a:blipFill>
      </dgm:spPr>
    </dgm:pt>
  </dgm:ptLst>
  <dgm:cxnLst>
    <dgm:cxn modelId="{7A84C923-59AF-4054-AE25-E753D5A8F9B7}" srcId="{7D29C4CE-EE03-4228-A17E-B4C3EA65E55E}" destId="{FDDFE619-C958-48CF-897B-93D88387F6A8}" srcOrd="2" destOrd="0" parTransId="{8AF03AF8-76E9-4144-98D4-C75AF4037B4D}" sibTransId="{A003F237-2BE0-4BF0-BFBC-3CFFF5FB1007}"/>
    <dgm:cxn modelId="{8715361F-D4F6-4E39-ACE4-AF9C331733D0}" type="presOf" srcId="{3D26A568-83C5-449D-AD10-7C81D5E1CEED}" destId="{594E764B-77BF-4594-B845-89B16ED5D34C}" srcOrd="0" destOrd="0" presId="urn:microsoft.com/office/officeart/2005/8/layout/hList7#2"/>
    <dgm:cxn modelId="{FAA25ACB-91C9-42DA-ACDA-A4B285CA9F7B}" type="presOf" srcId="{FDDFE619-C958-48CF-897B-93D88387F6A8}" destId="{347EF13A-1363-4E96-A923-8E94407F9A86}" srcOrd="0" destOrd="0" presId="urn:microsoft.com/office/officeart/2005/8/layout/hList7#2"/>
    <dgm:cxn modelId="{EDA77CC5-D374-4BC0-B84C-9E05BC7314D5}" type="presOf" srcId="{AD26A150-8F20-47FB-9DA9-D4DB182155D0}" destId="{150D335B-5D33-455D-9837-49BAF85A502B}" srcOrd="0" destOrd="0" presId="urn:microsoft.com/office/officeart/2005/8/layout/hList7#2"/>
    <dgm:cxn modelId="{AE0C22DD-8FC1-4E73-866B-4825257A9E6D}" type="presOf" srcId="{5F3F6DE3-5B93-4CEA-A5E1-A3E3D6C2A4DD}" destId="{D49620F7-1758-49B3-AD8F-10E9636ABF0C}" srcOrd="0" destOrd="0" presId="urn:microsoft.com/office/officeart/2005/8/layout/hList7#2"/>
    <dgm:cxn modelId="{228BA6BE-1F85-40AB-A817-C867178C9046}" type="presOf" srcId="{AD26A150-8F20-47FB-9DA9-D4DB182155D0}" destId="{D291278D-6523-44BB-8A82-B9199BA41931}" srcOrd="1" destOrd="0" presId="urn:microsoft.com/office/officeart/2005/8/layout/hList7#2"/>
    <dgm:cxn modelId="{BC913F4D-0D06-481B-B46B-33FDBCA154C4}" type="presOf" srcId="{FDDFE619-C958-48CF-897B-93D88387F6A8}" destId="{63D5458F-1C16-49ED-B622-CC473F5B436A}" srcOrd="1" destOrd="0" presId="urn:microsoft.com/office/officeart/2005/8/layout/hList7#2"/>
    <dgm:cxn modelId="{F4B42DE3-020D-485F-90B8-0D64302C0684}" type="presOf" srcId="{71A25FF0-F573-4189-91E3-89FDB8B0BAD6}" destId="{457CD3CB-86F0-433B-8064-67A12367D8FF}" srcOrd="0" destOrd="0" presId="urn:microsoft.com/office/officeart/2005/8/layout/hList7#2"/>
    <dgm:cxn modelId="{C7F96C6C-4103-4DBC-82AF-C88BBEE119A1}" type="presOf" srcId="{71A25FF0-F573-4189-91E3-89FDB8B0BAD6}" destId="{16DDE458-3B90-45A4-9C6D-83B47CB82872}" srcOrd="1" destOrd="0" presId="urn:microsoft.com/office/officeart/2005/8/layout/hList7#2"/>
    <dgm:cxn modelId="{86CC3D93-2AFA-4898-A164-4217274280B7}" srcId="{7D29C4CE-EE03-4228-A17E-B4C3EA65E55E}" destId="{71A25FF0-F573-4189-91E3-89FDB8B0BAD6}" srcOrd="0" destOrd="0" parTransId="{C10A7599-5CAC-48B9-A1D7-F43085CEA378}" sibTransId="{5F3F6DE3-5B93-4CEA-A5E1-A3E3D6C2A4DD}"/>
    <dgm:cxn modelId="{6C507981-B23A-4C70-9879-25D979FC4CF6}" type="presOf" srcId="{7D29C4CE-EE03-4228-A17E-B4C3EA65E55E}" destId="{43A2EE51-0065-41CB-AA7D-EA7A457AC0BC}" srcOrd="0" destOrd="0" presId="urn:microsoft.com/office/officeart/2005/8/layout/hList7#2"/>
    <dgm:cxn modelId="{3E9D92F2-1F24-488E-B709-3FD87EE10800}" srcId="{7D29C4CE-EE03-4228-A17E-B4C3EA65E55E}" destId="{AD26A150-8F20-47FB-9DA9-D4DB182155D0}" srcOrd="1" destOrd="0" parTransId="{F740A78B-43DC-469B-B7FC-75B37B99993E}" sibTransId="{3D26A568-83C5-449D-AD10-7C81D5E1CEED}"/>
    <dgm:cxn modelId="{E0814DDF-2561-4CBD-8B24-D1125FF2EDB0}" type="presParOf" srcId="{43A2EE51-0065-41CB-AA7D-EA7A457AC0BC}" destId="{5CEBCEB0-AFEB-4BFE-93C0-8EAB3C309166}" srcOrd="0" destOrd="0" presId="urn:microsoft.com/office/officeart/2005/8/layout/hList7#2"/>
    <dgm:cxn modelId="{0F923BB0-39AC-49DF-8BCF-CF5DB3AFC19E}" type="presParOf" srcId="{43A2EE51-0065-41CB-AA7D-EA7A457AC0BC}" destId="{37593E00-710A-491E-8ED8-FE5129DF644A}" srcOrd="1" destOrd="0" presId="urn:microsoft.com/office/officeart/2005/8/layout/hList7#2"/>
    <dgm:cxn modelId="{404315D7-4D17-4A16-B245-4F3D99A36E8F}" type="presParOf" srcId="{37593E00-710A-491E-8ED8-FE5129DF644A}" destId="{9CD779B0-3BC4-433D-881A-FE795AB3156F}" srcOrd="0" destOrd="0" presId="urn:microsoft.com/office/officeart/2005/8/layout/hList7#2"/>
    <dgm:cxn modelId="{6EE806CA-1DDC-45E6-B43D-EA7732001E35}" type="presParOf" srcId="{9CD779B0-3BC4-433D-881A-FE795AB3156F}" destId="{457CD3CB-86F0-433B-8064-67A12367D8FF}" srcOrd="0" destOrd="0" presId="urn:microsoft.com/office/officeart/2005/8/layout/hList7#2"/>
    <dgm:cxn modelId="{CB72186D-28DC-48E4-9127-6BA699E51303}" type="presParOf" srcId="{9CD779B0-3BC4-433D-881A-FE795AB3156F}" destId="{16DDE458-3B90-45A4-9C6D-83B47CB82872}" srcOrd="1" destOrd="0" presId="urn:microsoft.com/office/officeart/2005/8/layout/hList7#2"/>
    <dgm:cxn modelId="{069CA3C7-4329-4E41-8E49-D57B75054C6A}" type="presParOf" srcId="{9CD779B0-3BC4-433D-881A-FE795AB3156F}" destId="{6511FAFB-BE72-4D9B-B00D-2686C1126C60}" srcOrd="2" destOrd="0" presId="urn:microsoft.com/office/officeart/2005/8/layout/hList7#2"/>
    <dgm:cxn modelId="{FAE6DC04-CDD9-4EBC-A654-D425AD3C5F3F}" type="presParOf" srcId="{9CD779B0-3BC4-433D-881A-FE795AB3156F}" destId="{E7DDD877-289D-4579-969B-9F97737144A9}" srcOrd="3" destOrd="0" presId="urn:microsoft.com/office/officeart/2005/8/layout/hList7#2"/>
    <dgm:cxn modelId="{B3950D3F-BEB3-4B01-A53E-1727B775B468}" type="presParOf" srcId="{37593E00-710A-491E-8ED8-FE5129DF644A}" destId="{D49620F7-1758-49B3-AD8F-10E9636ABF0C}" srcOrd="1" destOrd="0" presId="urn:microsoft.com/office/officeart/2005/8/layout/hList7#2"/>
    <dgm:cxn modelId="{51A83D6C-0442-4FCB-A25A-5EA1A3AB0F18}" type="presParOf" srcId="{37593E00-710A-491E-8ED8-FE5129DF644A}" destId="{B6CA939C-2298-4DC1-9B3B-DB5DD810E82E}" srcOrd="2" destOrd="0" presId="urn:microsoft.com/office/officeart/2005/8/layout/hList7#2"/>
    <dgm:cxn modelId="{1B05B757-F688-4C05-B652-8D88DE79447B}" type="presParOf" srcId="{B6CA939C-2298-4DC1-9B3B-DB5DD810E82E}" destId="{150D335B-5D33-455D-9837-49BAF85A502B}" srcOrd="0" destOrd="0" presId="urn:microsoft.com/office/officeart/2005/8/layout/hList7#2"/>
    <dgm:cxn modelId="{35984ACB-CFFD-4D81-B0E2-203403E15701}" type="presParOf" srcId="{B6CA939C-2298-4DC1-9B3B-DB5DD810E82E}" destId="{D291278D-6523-44BB-8A82-B9199BA41931}" srcOrd="1" destOrd="0" presId="urn:microsoft.com/office/officeart/2005/8/layout/hList7#2"/>
    <dgm:cxn modelId="{A2B6D219-0551-4340-9B96-056B0BBEDE52}" type="presParOf" srcId="{B6CA939C-2298-4DC1-9B3B-DB5DD810E82E}" destId="{132A464C-FA01-47D5-A27D-54AFE0B63F4E}" srcOrd="2" destOrd="0" presId="urn:microsoft.com/office/officeart/2005/8/layout/hList7#2"/>
    <dgm:cxn modelId="{CB6A9DF3-86E1-417B-8BAD-DDE1E755C82D}" type="presParOf" srcId="{B6CA939C-2298-4DC1-9B3B-DB5DD810E82E}" destId="{A32206BC-508E-414F-AF79-C0EFBC3F7EE2}" srcOrd="3" destOrd="0" presId="urn:microsoft.com/office/officeart/2005/8/layout/hList7#2"/>
    <dgm:cxn modelId="{718E878D-0C1A-4F91-8D27-7ACCF7631984}" type="presParOf" srcId="{37593E00-710A-491E-8ED8-FE5129DF644A}" destId="{594E764B-77BF-4594-B845-89B16ED5D34C}" srcOrd="3" destOrd="0" presId="urn:microsoft.com/office/officeart/2005/8/layout/hList7#2"/>
    <dgm:cxn modelId="{9A5F1941-071C-4D98-B4EF-0DCE47338E3D}" type="presParOf" srcId="{37593E00-710A-491E-8ED8-FE5129DF644A}" destId="{E8F12ACF-07CF-4400-BB4E-27FC5A231B63}" srcOrd="4" destOrd="0" presId="urn:microsoft.com/office/officeart/2005/8/layout/hList7#2"/>
    <dgm:cxn modelId="{C4297F35-3A27-41F8-935C-1818AFF9700D}" type="presParOf" srcId="{E8F12ACF-07CF-4400-BB4E-27FC5A231B63}" destId="{347EF13A-1363-4E96-A923-8E94407F9A86}" srcOrd="0" destOrd="0" presId="urn:microsoft.com/office/officeart/2005/8/layout/hList7#2"/>
    <dgm:cxn modelId="{B1AD8B65-5EDD-48D6-A469-8DF69AC69F1E}" type="presParOf" srcId="{E8F12ACF-07CF-4400-BB4E-27FC5A231B63}" destId="{63D5458F-1C16-49ED-B622-CC473F5B436A}" srcOrd="1" destOrd="0" presId="urn:microsoft.com/office/officeart/2005/8/layout/hList7#2"/>
    <dgm:cxn modelId="{96842FCC-EB16-46DE-9BA4-0A7C71E257FB}" type="presParOf" srcId="{E8F12ACF-07CF-4400-BB4E-27FC5A231B63}" destId="{4D497861-B5FD-459D-A362-913F85FCB85A}" srcOrd="2" destOrd="0" presId="urn:microsoft.com/office/officeart/2005/8/layout/hList7#2"/>
    <dgm:cxn modelId="{4317CF02-015C-4864-874E-9A7C08BCCB64}" type="presParOf" srcId="{E8F12ACF-07CF-4400-BB4E-27FC5A231B63}" destId="{A437A766-F0E4-4A33-8FE7-39FF454FFBBF}"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515012-EFFC-4D8C-9FF5-AC40A1F261AB}" type="doc">
      <dgm:prSet loTypeId="urn:microsoft.com/office/officeart/2005/8/layout/vList4#10" loCatId="list" qsTypeId="urn:microsoft.com/office/officeart/2005/8/quickstyle/3d3" qsCatId="3D" csTypeId="urn:microsoft.com/office/officeart/2005/8/colors/accent5_4" csCatId="accent5" phldr="1"/>
      <dgm:spPr/>
      <dgm:t>
        <a:bodyPr/>
        <a:lstStyle/>
        <a:p>
          <a:endParaRPr lang="en-GB"/>
        </a:p>
      </dgm:t>
    </dgm:pt>
    <dgm:pt modelId="{F69ED1F7-BE25-4389-AAC0-8CEBB397F23E}">
      <dgm:prSet phldrT="[Text]"/>
      <dgm:spPr/>
      <dgm:t>
        <a:bodyPr/>
        <a:lstStyle/>
        <a:p>
          <a:r>
            <a:rPr lang="en-GB" b="1" dirty="0">
              <a:solidFill>
                <a:schemeClr val="tx1"/>
              </a:solidFill>
            </a:rPr>
            <a:t>YOU are a PRIORITY DEBT</a:t>
          </a:r>
        </a:p>
      </dgm:t>
    </dgm:pt>
    <dgm:pt modelId="{2315580C-E6E6-4CBA-9EA8-5EAA1BC8E209}" type="parTrans" cxnId="{BADA7FFA-EA8C-4F09-937A-400A9F4E9D66}">
      <dgm:prSet/>
      <dgm:spPr/>
      <dgm:t>
        <a:bodyPr/>
        <a:lstStyle/>
        <a:p>
          <a:endParaRPr lang="en-GB"/>
        </a:p>
      </dgm:t>
    </dgm:pt>
    <dgm:pt modelId="{C1C6F43F-9F9B-4928-9D1A-9E04CC1C5EA9}" type="sibTrans" cxnId="{BADA7FFA-EA8C-4F09-937A-400A9F4E9D66}">
      <dgm:prSet/>
      <dgm:spPr/>
      <dgm:t>
        <a:bodyPr/>
        <a:lstStyle/>
        <a:p>
          <a:endParaRPr lang="en-GB"/>
        </a:p>
      </dgm:t>
    </dgm:pt>
    <dgm:pt modelId="{1046479C-2C2C-451A-95B4-65A1DEA3392A}" type="pres">
      <dgm:prSet presAssocID="{50515012-EFFC-4D8C-9FF5-AC40A1F261AB}" presName="linear" presStyleCnt="0">
        <dgm:presLayoutVars>
          <dgm:dir/>
          <dgm:resizeHandles val="exact"/>
        </dgm:presLayoutVars>
      </dgm:prSet>
      <dgm:spPr/>
      <dgm:t>
        <a:bodyPr/>
        <a:lstStyle/>
        <a:p>
          <a:endParaRPr lang="en-GB"/>
        </a:p>
      </dgm:t>
    </dgm:pt>
    <dgm:pt modelId="{7A28D1F6-58D0-4163-B414-1959E32B3F30}" type="pres">
      <dgm:prSet presAssocID="{F69ED1F7-BE25-4389-AAC0-8CEBB397F23E}" presName="comp" presStyleCnt="0"/>
      <dgm:spPr/>
    </dgm:pt>
    <dgm:pt modelId="{F7B8580E-7938-4EA8-A2B6-991D5CAE7DD9}" type="pres">
      <dgm:prSet presAssocID="{F69ED1F7-BE25-4389-AAC0-8CEBB397F23E}" presName="box" presStyleLbl="node1" presStyleIdx="0" presStyleCnt="1" custScaleY="58710"/>
      <dgm:spPr/>
      <dgm:t>
        <a:bodyPr/>
        <a:lstStyle/>
        <a:p>
          <a:endParaRPr lang="en-GB"/>
        </a:p>
      </dgm:t>
    </dgm:pt>
    <dgm:pt modelId="{D882C3EE-5263-4F7F-A70A-FF188F9FFBE4}" type="pres">
      <dgm:prSet presAssocID="{F69ED1F7-BE25-4389-AAC0-8CEBB397F23E}" presName="img" presStyleLbl="fgImgPlace1" presStyleIdx="0" presStyleCnt="1" custScaleX="104237"/>
      <dgm:spPr>
        <a:blipFill rotWithShape="0">
          <a:blip xmlns:r="http://schemas.openxmlformats.org/officeDocument/2006/relationships" r:embed="rId1"/>
          <a:stretch>
            <a:fillRect/>
          </a:stretch>
        </a:blipFill>
      </dgm:spPr>
    </dgm:pt>
    <dgm:pt modelId="{11B4C0DC-0B77-433C-A499-C742B868D318}" type="pres">
      <dgm:prSet presAssocID="{F69ED1F7-BE25-4389-AAC0-8CEBB397F23E}" presName="text" presStyleLbl="node1" presStyleIdx="0" presStyleCnt="1">
        <dgm:presLayoutVars>
          <dgm:bulletEnabled val="1"/>
        </dgm:presLayoutVars>
      </dgm:prSet>
      <dgm:spPr/>
      <dgm:t>
        <a:bodyPr/>
        <a:lstStyle/>
        <a:p>
          <a:endParaRPr lang="en-GB"/>
        </a:p>
      </dgm:t>
    </dgm:pt>
  </dgm:ptLst>
  <dgm:cxnLst>
    <dgm:cxn modelId="{BADA7FFA-EA8C-4F09-937A-400A9F4E9D66}" srcId="{50515012-EFFC-4D8C-9FF5-AC40A1F261AB}" destId="{F69ED1F7-BE25-4389-AAC0-8CEBB397F23E}" srcOrd="0" destOrd="0" parTransId="{2315580C-E6E6-4CBA-9EA8-5EAA1BC8E209}" sibTransId="{C1C6F43F-9F9B-4928-9D1A-9E04CC1C5EA9}"/>
    <dgm:cxn modelId="{AC25BBFD-6528-43BF-8A55-9994D85FC293}" type="presOf" srcId="{50515012-EFFC-4D8C-9FF5-AC40A1F261AB}" destId="{1046479C-2C2C-451A-95B4-65A1DEA3392A}" srcOrd="0" destOrd="0" presId="urn:microsoft.com/office/officeart/2005/8/layout/vList4#10"/>
    <dgm:cxn modelId="{E1E69D2E-A817-463B-87E8-A55699C727E4}" type="presOf" srcId="{F69ED1F7-BE25-4389-AAC0-8CEBB397F23E}" destId="{11B4C0DC-0B77-433C-A499-C742B868D318}" srcOrd="1" destOrd="0" presId="urn:microsoft.com/office/officeart/2005/8/layout/vList4#10"/>
    <dgm:cxn modelId="{580AE7FA-D41E-4A34-B579-D2594360A478}" type="presOf" srcId="{F69ED1F7-BE25-4389-AAC0-8CEBB397F23E}" destId="{F7B8580E-7938-4EA8-A2B6-991D5CAE7DD9}" srcOrd="0" destOrd="0" presId="urn:microsoft.com/office/officeart/2005/8/layout/vList4#10"/>
    <dgm:cxn modelId="{40F3AB30-8F47-46EB-806E-80BD54E2FCAD}" type="presParOf" srcId="{1046479C-2C2C-451A-95B4-65A1DEA3392A}" destId="{7A28D1F6-58D0-4163-B414-1959E32B3F30}" srcOrd="0" destOrd="0" presId="urn:microsoft.com/office/officeart/2005/8/layout/vList4#10"/>
    <dgm:cxn modelId="{47261A42-59D1-46BA-B728-936717786C3F}" type="presParOf" srcId="{7A28D1F6-58D0-4163-B414-1959E32B3F30}" destId="{F7B8580E-7938-4EA8-A2B6-991D5CAE7DD9}" srcOrd="0" destOrd="0" presId="urn:microsoft.com/office/officeart/2005/8/layout/vList4#10"/>
    <dgm:cxn modelId="{26DB66FE-8184-44F4-BFC6-5D2BE83E683F}" type="presParOf" srcId="{7A28D1F6-58D0-4163-B414-1959E32B3F30}" destId="{D882C3EE-5263-4F7F-A70A-FF188F9FFBE4}" srcOrd="1" destOrd="0" presId="urn:microsoft.com/office/officeart/2005/8/layout/vList4#10"/>
    <dgm:cxn modelId="{33A68A43-7B5D-473B-9D28-19B549CF011F}" type="presParOf" srcId="{7A28D1F6-58D0-4163-B414-1959E32B3F30}" destId="{11B4C0DC-0B77-433C-A499-C742B868D318}" srcOrd="2" destOrd="0" presId="urn:microsoft.com/office/officeart/2005/8/layout/vList4#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133EDB-108C-440F-9F98-65EF582AADD2}" type="doc">
      <dgm:prSet loTypeId="urn:microsoft.com/office/officeart/2005/8/layout/hList7#3" loCatId="list" qsTypeId="urn:microsoft.com/office/officeart/2005/8/quickstyle/simple5" qsCatId="simple" csTypeId="urn:microsoft.com/office/officeart/2005/8/colors/accent5_4" csCatId="accent5" phldr="1"/>
      <dgm:spPr/>
    </dgm:pt>
    <dgm:pt modelId="{8AF0ACEA-A5B3-4B52-8B7E-D1A6130CB6CC}">
      <dgm:prSet phldrT="[Text]"/>
      <dgm:spPr/>
      <dgm:t>
        <a:bodyPr/>
        <a:lstStyle/>
        <a:p>
          <a:r>
            <a:rPr lang="en-GB" dirty="0"/>
            <a:t>These	</a:t>
          </a:r>
        </a:p>
      </dgm:t>
    </dgm:pt>
    <dgm:pt modelId="{C0FCB6F1-579E-46E1-B07B-B6C7F7DDF66A}" type="parTrans" cxnId="{58831D76-2009-4B7F-B67A-F7AA4FFCCAA1}">
      <dgm:prSet/>
      <dgm:spPr/>
      <dgm:t>
        <a:bodyPr/>
        <a:lstStyle/>
        <a:p>
          <a:endParaRPr lang="en-GB"/>
        </a:p>
      </dgm:t>
    </dgm:pt>
    <dgm:pt modelId="{8D04E9A6-3D30-465B-9FE4-0A6F9205055A}" type="sibTrans" cxnId="{58831D76-2009-4B7F-B67A-F7AA4FFCCAA1}">
      <dgm:prSet/>
      <dgm:spPr/>
      <dgm:t>
        <a:bodyPr/>
        <a:lstStyle/>
        <a:p>
          <a:endParaRPr lang="en-GB"/>
        </a:p>
      </dgm:t>
    </dgm:pt>
    <dgm:pt modelId="{B1A41633-46EC-4245-AF22-86E68930784E}">
      <dgm:prSet phldrT="[Text]"/>
      <dgm:spPr/>
      <dgm:t>
        <a:bodyPr/>
        <a:lstStyle/>
        <a:p>
          <a:r>
            <a:rPr lang="en-GB" dirty="0"/>
            <a:t>Have</a:t>
          </a:r>
        </a:p>
      </dgm:t>
    </dgm:pt>
    <dgm:pt modelId="{1577CD5B-06C3-4832-8E97-3623FB598184}" type="parTrans" cxnId="{23BE2286-4B96-4667-8713-D0F4F5B8866D}">
      <dgm:prSet/>
      <dgm:spPr/>
      <dgm:t>
        <a:bodyPr/>
        <a:lstStyle/>
        <a:p>
          <a:endParaRPr lang="en-GB"/>
        </a:p>
      </dgm:t>
    </dgm:pt>
    <dgm:pt modelId="{EE5A3CB2-C173-43A0-A75F-1AD09ED1862B}" type="sibTrans" cxnId="{23BE2286-4B96-4667-8713-D0F4F5B8866D}">
      <dgm:prSet/>
      <dgm:spPr/>
      <dgm:t>
        <a:bodyPr/>
        <a:lstStyle/>
        <a:p>
          <a:endParaRPr lang="en-GB"/>
        </a:p>
      </dgm:t>
    </dgm:pt>
    <dgm:pt modelId="{1E843761-41A3-4919-B6BE-191188797EFB}">
      <dgm:prSet phldrT="[Text]"/>
      <dgm:spPr/>
      <dgm:t>
        <a:bodyPr/>
        <a:lstStyle/>
        <a:p>
          <a:r>
            <a:rPr lang="en-GB" dirty="0"/>
            <a:t>To Wait</a:t>
          </a:r>
        </a:p>
      </dgm:t>
    </dgm:pt>
    <dgm:pt modelId="{104B70DD-10E2-4B26-AEDD-20BFE932235B}" type="parTrans" cxnId="{0AC1C455-2284-4A94-B385-BB9E45739760}">
      <dgm:prSet/>
      <dgm:spPr/>
      <dgm:t>
        <a:bodyPr/>
        <a:lstStyle/>
        <a:p>
          <a:endParaRPr lang="en-GB"/>
        </a:p>
      </dgm:t>
    </dgm:pt>
    <dgm:pt modelId="{98240A66-AD2E-4DF2-9511-4F3AAA199D39}" type="sibTrans" cxnId="{0AC1C455-2284-4A94-B385-BB9E45739760}">
      <dgm:prSet/>
      <dgm:spPr/>
      <dgm:t>
        <a:bodyPr/>
        <a:lstStyle/>
        <a:p>
          <a:endParaRPr lang="en-GB"/>
        </a:p>
      </dgm:t>
    </dgm:pt>
    <dgm:pt modelId="{74637BA7-2D08-4917-AA3E-1E522ECA2BF4}" type="pres">
      <dgm:prSet presAssocID="{12133EDB-108C-440F-9F98-65EF582AADD2}" presName="Name0" presStyleCnt="0">
        <dgm:presLayoutVars>
          <dgm:dir/>
          <dgm:resizeHandles val="exact"/>
        </dgm:presLayoutVars>
      </dgm:prSet>
      <dgm:spPr/>
    </dgm:pt>
    <dgm:pt modelId="{9F90FF44-88E4-4312-ADD3-B825428CE92F}" type="pres">
      <dgm:prSet presAssocID="{12133EDB-108C-440F-9F98-65EF582AADD2}" presName="fgShape" presStyleLbl="fgShp" presStyleIdx="0" presStyleCnt="1"/>
      <dgm:spPr/>
    </dgm:pt>
    <dgm:pt modelId="{44173E17-F6B6-43EE-83E1-BDB27D936D62}" type="pres">
      <dgm:prSet presAssocID="{12133EDB-108C-440F-9F98-65EF582AADD2}" presName="linComp" presStyleCnt="0"/>
      <dgm:spPr/>
    </dgm:pt>
    <dgm:pt modelId="{C0C8A349-9889-4E4F-9B33-2EEB7B8E729D}" type="pres">
      <dgm:prSet presAssocID="{8AF0ACEA-A5B3-4B52-8B7E-D1A6130CB6CC}" presName="compNode" presStyleCnt="0"/>
      <dgm:spPr/>
    </dgm:pt>
    <dgm:pt modelId="{07203DB6-B4FA-46AA-94DF-F7E857BDF8D0}" type="pres">
      <dgm:prSet presAssocID="{8AF0ACEA-A5B3-4B52-8B7E-D1A6130CB6CC}" presName="bkgdShape" presStyleLbl="node1" presStyleIdx="0" presStyleCnt="3"/>
      <dgm:spPr/>
      <dgm:t>
        <a:bodyPr/>
        <a:lstStyle/>
        <a:p>
          <a:endParaRPr lang="en-GB"/>
        </a:p>
      </dgm:t>
    </dgm:pt>
    <dgm:pt modelId="{7EF040F6-D5EE-4F6A-94EB-E939C9364BF8}" type="pres">
      <dgm:prSet presAssocID="{8AF0ACEA-A5B3-4B52-8B7E-D1A6130CB6CC}" presName="nodeTx" presStyleLbl="node1" presStyleIdx="0" presStyleCnt="3">
        <dgm:presLayoutVars>
          <dgm:bulletEnabled val="1"/>
        </dgm:presLayoutVars>
      </dgm:prSet>
      <dgm:spPr/>
      <dgm:t>
        <a:bodyPr/>
        <a:lstStyle/>
        <a:p>
          <a:endParaRPr lang="en-GB"/>
        </a:p>
      </dgm:t>
    </dgm:pt>
    <dgm:pt modelId="{F871671E-9D34-4DD2-BE61-C0CD065F2CFC}" type="pres">
      <dgm:prSet presAssocID="{8AF0ACEA-A5B3-4B52-8B7E-D1A6130CB6CC}" presName="invisiNode" presStyleLbl="node1" presStyleIdx="0" presStyleCnt="3"/>
      <dgm:spPr/>
    </dgm:pt>
    <dgm:pt modelId="{54CDA206-3B91-4489-AAF1-90CBC3E620A4}" type="pres">
      <dgm:prSet presAssocID="{8AF0ACEA-A5B3-4B52-8B7E-D1A6130CB6CC}" presName="imagNode" presStyleLbl="fgImgPlace1" presStyleIdx="0" presStyleCnt="3"/>
      <dgm:spPr>
        <a:blipFill rotWithShape="0">
          <a:blip xmlns:r="http://schemas.openxmlformats.org/officeDocument/2006/relationships" r:embed="rId1"/>
          <a:stretch>
            <a:fillRect/>
          </a:stretch>
        </a:blipFill>
      </dgm:spPr>
    </dgm:pt>
    <dgm:pt modelId="{2F8B7976-9AB0-425F-8D13-D065E779A4CA}" type="pres">
      <dgm:prSet presAssocID="{8D04E9A6-3D30-465B-9FE4-0A6F9205055A}" presName="sibTrans" presStyleLbl="sibTrans2D1" presStyleIdx="0" presStyleCnt="0"/>
      <dgm:spPr/>
      <dgm:t>
        <a:bodyPr/>
        <a:lstStyle/>
        <a:p>
          <a:endParaRPr lang="en-GB"/>
        </a:p>
      </dgm:t>
    </dgm:pt>
    <dgm:pt modelId="{ABAB7C34-41E2-4021-B50D-E4589625894F}" type="pres">
      <dgm:prSet presAssocID="{B1A41633-46EC-4245-AF22-86E68930784E}" presName="compNode" presStyleCnt="0"/>
      <dgm:spPr/>
    </dgm:pt>
    <dgm:pt modelId="{9F62F9DB-80FD-4EF5-9A49-96B1E4ED7155}" type="pres">
      <dgm:prSet presAssocID="{B1A41633-46EC-4245-AF22-86E68930784E}" presName="bkgdShape" presStyleLbl="node1" presStyleIdx="1" presStyleCnt="3" custLinFactNeighborX="-1814" custLinFactNeighborY="-1772"/>
      <dgm:spPr/>
      <dgm:t>
        <a:bodyPr/>
        <a:lstStyle/>
        <a:p>
          <a:endParaRPr lang="en-GB"/>
        </a:p>
      </dgm:t>
    </dgm:pt>
    <dgm:pt modelId="{CEE8CA22-1E5C-4092-A2EB-9BE29E95DD53}" type="pres">
      <dgm:prSet presAssocID="{B1A41633-46EC-4245-AF22-86E68930784E}" presName="nodeTx" presStyleLbl="node1" presStyleIdx="1" presStyleCnt="3">
        <dgm:presLayoutVars>
          <dgm:bulletEnabled val="1"/>
        </dgm:presLayoutVars>
      </dgm:prSet>
      <dgm:spPr/>
      <dgm:t>
        <a:bodyPr/>
        <a:lstStyle/>
        <a:p>
          <a:endParaRPr lang="en-GB"/>
        </a:p>
      </dgm:t>
    </dgm:pt>
    <dgm:pt modelId="{F97E0988-BB5B-4E5A-8289-09278100D98C}" type="pres">
      <dgm:prSet presAssocID="{B1A41633-46EC-4245-AF22-86E68930784E}" presName="invisiNode" presStyleLbl="node1" presStyleIdx="1" presStyleCnt="3"/>
      <dgm:spPr/>
    </dgm:pt>
    <dgm:pt modelId="{AFD0778C-8C55-4180-9415-1BA3E85EBC1A}" type="pres">
      <dgm:prSet presAssocID="{B1A41633-46EC-4245-AF22-86E68930784E}" presName="imagNode" presStyleLbl="fgImgPlace1" presStyleIdx="1" presStyleCnt="3"/>
      <dgm:spPr>
        <a:blipFill rotWithShape="0">
          <a:blip xmlns:r="http://schemas.openxmlformats.org/officeDocument/2006/relationships" r:embed="rId2"/>
          <a:stretch>
            <a:fillRect/>
          </a:stretch>
        </a:blipFill>
      </dgm:spPr>
    </dgm:pt>
    <dgm:pt modelId="{51958347-4C10-4885-AAB9-80D560BE70F1}" type="pres">
      <dgm:prSet presAssocID="{EE5A3CB2-C173-43A0-A75F-1AD09ED1862B}" presName="sibTrans" presStyleLbl="sibTrans2D1" presStyleIdx="0" presStyleCnt="0"/>
      <dgm:spPr/>
      <dgm:t>
        <a:bodyPr/>
        <a:lstStyle/>
        <a:p>
          <a:endParaRPr lang="en-GB"/>
        </a:p>
      </dgm:t>
    </dgm:pt>
    <dgm:pt modelId="{D60C4BF3-8824-4792-9478-31FE87EAF2F4}" type="pres">
      <dgm:prSet presAssocID="{1E843761-41A3-4919-B6BE-191188797EFB}" presName="compNode" presStyleCnt="0"/>
      <dgm:spPr/>
    </dgm:pt>
    <dgm:pt modelId="{1642136E-3865-46F1-B6C2-F83A8B4814B1}" type="pres">
      <dgm:prSet presAssocID="{1E843761-41A3-4919-B6BE-191188797EFB}" presName="bkgdShape" presStyleLbl="node1" presStyleIdx="2" presStyleCnt="3"/>
      <dgm:spPr/>
      <dgm:t>
        <a:bodyPr/>
        <a:lstStyle/>
        <a:p>
          <a:endParaRPr lang="en-GB"/>
        </a:p>
      </dgm:t>
    </dgm:pt>
    <dgm:pt modelId="{6C6FB0C6-5A4C-44BA-A52F-89BABB8FC571}" type="pres">
      <dgm:prSet presAssocID="{1E843761-41A3-4919-B6BE-191188797EFB}" presName="nodeTx" presStyleLbl="node1" presStyleIdx="2" presStyleCnt="3">
        <dgm:presLayoutVars>
          <dgm:bulletEnabled val="1"/>
        </dgm:presLayoutVars>
      </dgm:prSet>
      <dgm:spPr/>
      <dgm:t>
        <a:bodyPr/>
        <a:lstStyle/>
        <a:p>
          <a:endParaRPr lang="en-GB"/>
        </a:p>
      </dgm:t>
    </dgm:pt>
    <dgm:pt modelId="{0A6ED6DB-BED0-4F68-9DC8-89F05D3B5F18}" type="pres">
      <dgm:prSet presAssocID="{1E843761-41A3-4919-B6BE-191188797EFB}" presName="invisiNode" presStyleLbl="node1" presStyleIdx="2" presStyleCnt="3"/>
      <dgm:spPr/>
    </dgm:pt>
    <dgm:pt modelId="{B3F9BCF2-7F49-4E8B-8CAC-1915F2A9051E}" type="pres">
      <dgm:prSet presAssocID="{1E843761-41A3-4919-B6BE-191188797EFB}" presName="imagNode" presStyleLbl="fgImgPlace1" presStyleIdx="2" presStyleCnt="3"/>
      <dgm:spPr>
        <a:blipFill rotWithShape="0">
          <a:blip xmlns:r="http://schemas.openxmlformats.org/officeDocument/2006/relationships" r:embed="rId3"/>
          <a:stretch>
            <a:fillRect/>
          </a:stretch>
        </a:blipFill>
      </dgm:spPr>
    </dgm:pt>
  </dgm:ptLst>
  <dgm:cxnLst>
    <dgm:cxn modelId="{F2B197C6-964B-4543-88D4-C96D61AAAB09}" type="presOf" srcId="{8D04E9A6-3D30-465B-9FE4-0A6F9205055A}" destId="{2F8B7976-9AB0-425F-8D13-D065E779A4CA}" srcOrd="0" destOrd="0" presId="urn:microsoft.com/office/officeart/2005/8/layout/hList7#3"/>
    <dgm:cxn modelId="{EF0845AD-779D-49BC-88A6-BC515878FEF4}" type="presOf" srcId="{1E843761-41A3-4919-B6BE-191188797EFB}" destId="{1642136E-3865-46F1-B6C2-F83A8B4814B1}" srcOrd="0" destOrd="0" presId="urn:microsoft.com/office/officeart/2005/8/layout/hList7#3"/>
    <dgm:cxn modelId="{58831D76-2009-4B7F-B67A-F7AA4FFCCAA1}" srcId="{12133EDB-108C-440F-9F98-65EF582AADD2}" destId="{8AF0ACEA-A5B3-4B52-8B7E-D1A6130CB6CC}" srcOrd="0" destOrd="0" parTransId="{C0FCB6F1-579E-46E1-B07B-B6C7F7DDF66A}" sibTransId="{8D04E9A6-3D30-465B-9FE4-0A6F9205055A}"/>
    <dgm:cxn modelId="{0E361C61-47BC-4539-9538-41D94FCB71A0}" type="presOf" srcId="{8AF0ACEA-A5B3-4B52-8B7E-D1A6130CB6CC}" destId="{7EF040F6-D5EE-4F6A-94EB-E939C9364BF8}" srcOrd="1" destOrd="0" presId="urn:microsoft.com/office/officeart/2005/8/layout/hList7#3"/>
    <dgm:cxn modelId="{5DCE7255-C249-4849-A97A-DBF3CC899E5C}" type="presOf" srcId="{B1A41633-46EC-4245-AF22-86E68930784E}" destId="{9F62F9DB-80FD-4EF5-9A49-96B1E4ED7155}" srcOrd="0" destOrd="0" presId="urn:microsoft.com/office/officeart/2005/8/layout/hList7#3"/>
    <dgm:cxn modelId="{D5BEA0D4-431F-4D32-BCF5-6A0D8A987210}" type="presOf" srcId="{12133EDB-108C-440F-9F98-65EF582AADD2}" destId="{74637BA7-2D08-4917-AA3E-1E522ECA2BF4}" srcOrd="0" destOrd="0" presId="urn:microsoft.com/office/officeart/2005/8/layout/hList7#3"/>
    <dgm:cxn modelId="{0F351A73-4B27-4B66-957A-C5F17C9E2414}" type="presOf" srcId="{1E843761-41A3-4919-B6BE-191188797EFB}" destId="{6C6FB0C6-5A4C-44BA-A52F-89BABB8FC571}" srcOrd="1" destOrd="0" presId="urn:microsoft.com/office/officeart/2005/8/layout/hList7#3"/>
    <dgm:cxn modelId="{94C47612-5C7A-471F-9B98-C4801DB5ED54}" type="presOf" srcId="{8AF0ACEA-A5B3-4B52-8B7E-D1A6130CB6CC}" destId="{07203DB6-B4FA-46AA-94DF-F7E857BDF8D0}" srcOrd="0" destOrd="0" presId="urn:microsoft.com/office/officeart/2005/8/layout/hList7#3"/>
    <dgm:cxn modelId="{23BE2286-4B96-4667-8713-D0F4F5B8866D}" srcId="{12133EDB-108C-440F-9F98-65EF582AADD2}" destId="{B1A41633-46EC-4245-AF22-86E68930784E}" srcOrd="1" destOrd="0" parTransId="{1577CD5B-06C3-4832-8E97-3623FB598184}" sibTransId="{EE5A3CB2-C173-43A0-A75F-1AD09ED1862B}"/>
    <dgm:cxn modelId="{93599BDC-7A24-47A2-BA2A-64EA408FD035}" type="presOf" srcId="{B1A41633-46EC-4245-AF22-86E68930784E}" destId="{CEE8CA22-1E5C-4092-A2EB-9BE29E95DD53}" srcOrd="1" destOrd="0" presId="urn:microsoft.com/office/officeart/2005/8/layout/hList7#3"/>
    <dgm:cxn modelId="{8452C47F-000E-4680-A145-B1E4BA915F7C}" type="presOf" srcId="{EE5A3CB2-C173-43A0-A75F-1AD09ED1862B}" destId="{51958347-4C10-4885-AAB9-80D560BE70F1}" srcOrd="0" destOrd="0" presId="urn:microsoft.com/office/officeart/2005/8/layout/hList7#3"/>
    <dgm:cxn modelId="{0AC1C455-2284-4A94-B385-BB9E45739760}" srcId="{12133EDB-108C-440F-9F98-65EF582AADD2}" destId="{1E843761-41A3-4919-B6BE-191188797EFB}" srcOrd="2" destOrd="0" parTransId="{104B70DD-10E2-4B26-AEDD-20BFE932235B}" sibTransId="{98240A66-AD2E-4DF2-9511-4F3AAA199D39}"/>
    <dgm:cxn modelId="{C64437A7-7496-4B77-986D-CD25E6E09767}" type="presParOf" srcId="{74637BA7-2D08-4917-AA3E-1E522ECA2BF4}" destId="{9F90FF44-88E4-4312-ADD3-B825428CE92F}" srcOrd="0" destOrd="0" presId="urn:microsoft.com/office/officeart/2005/8/layout/hList7#3"/>
    <dgm:cxn modelId="{E3528476-9145-4C83-A0B8-956EE964EA6A}" type="presParOf" srcId="{74637BA7-2D08-4917-AA3E-1E522ECA2BF4}" destId="{44173E17-F6B6-43EE-83E1-BDB27D936D62}" srcOrd="1" destOrd="0" presId="urn:microsoft.com/office/officeart/2005/8/layout/hList7#3"/>
    <dgm:cxn modelId="{87CF3B78-7E0B-4D58-B4CF-9A5283A186BC}" type="presParOf" srcId="{44173E17-F6B6-43EE-83E1-BDB27D936D62}" destId="{C0C8A349-9889-4E4F-9B33-2EEB7B8E729D}" srcOrd="0" destOrd="0" presId="urn:microsoft.com/office/officeart/2005/8/layout/hList7#3"/>
    <dgm:cxn modelId="{06661E35-4222-4CD4-AD05-4693A5BDC232}" type="presParOf" srcId="{C0C8A349-9889-4E4F-9B33-2EEB7B8E729D}" destId="{07203DB6-B4FA-46AA-94DF-F7E857BDF8D0}" srcOrd="0" destOrd="0" presId="urn:microsoft.com/office/officeart/2005/8/layout/hList7#3"/>
    <dgm:cxn modelId="{8FD6BC7F-568A-43FB-A31B-A70AD8851AB4}" type="presParOf" srcId="{C0C8A349-9889-4E4F-9B33-2EEB7B8E729D}" destId="{7EF040F6-D5EE-4F6A-94EB-E939C9364BF8}" srcOrd="1" destOrd="0" presId="urn:microsoft.com/office/officeart/2005/8/layout/hList7#3"/>
    <dgm:cxn modelId="{3C5B291D-D17C-43ED-964C-0C1AE1CF63F1}" type="presParOf" srcId="{C0C8A349-9889-4E4F-9B33-2EEB7B8E729D}" destId="{F871671E-9D34-4DD2-BE61-C0CD065F2CFC}" srcOrd="2" destOrd="0" presId="urn:microsoft.com/office/officeart/2005/8/layout/hList7#3"/>
    <dgm:cxn modelId="{3B0974D0-D74B-4CA3-8428-0E49A470FF2E}" type="presParOf" srcId="{C0C8A349-9889-4E4F-9B33-2EEB7B8E729D}" destId="{54CDA206-3B91-4489-AAF1-90CBC3E620A4}" srcOrd="3" destOrd="0" presId="urn:microsoft.com/office/officeart/2005/8/layout/hList7#3"/>
    <dgm:cxn modelId="{6F033188-87A9-4096-B6F1-A301008C6961}" type="presParOf" srcId="{44173E17-F6B6-43EE-83E1-BDB27D936D62}" destId="{2F8B7976-9AB0-425F-8D13-D065E779A4CA}" srcOrd="1" destOrd="0" presId="urn:microsoft.com/office/officeart/2005/8/layout/hList7#3"/>
    <dgm:cxn modelId="{2C07BD77-5A11-49B8-95BF-5EFC529A8050}" type="presParOf" srcId="{44173E17-F6B6-43EE-83E1-BDB27D936D62}" destId="{ABAB7C34-41E2-4021-B50D-E4589625894F}" srcOrd="2" destOrd="0" presId="urn:microsoft.com/office/officeart/2005/8/layout/hList7#3"/>
    <dgm:cxn modelId="{0E79078F-92E4-4D06-AB78-E42C083DC39A}" type="presParOf" srcId="{ABAB7C34-41E2-4021-B50D-E4589625894F}" destId="{9F62F9DB-80FD-4EF5-9A49-96B1E4ED7155}" srcOrd="0" destOrd="0" presId="urn:microsoft.com/office/officeart/2005/8/layout/hList7#3"/>
    <dgm:cxn modelId="{D96EE31A-42F4-4D98-8B2D-3160D1E7BD4D}" type="presParOf" srcId="{ABAB7C34-41E2-4021-B50D-E4589625894F}" destId="{CEE8CA22-1E5C-4092-A2EB-9BE29E95DD53}" srcOrd="1" destOrd="0" presId="urn:microsoft.com/office/officeart/2005/8/layout/hList7#3"/>
    <dgm:cxn modelId="{25F395B5-73C0-4D30-9E60-51E334C3B24E}" type="presParOf" srcId="{ABAB7C34-41E2-4021-B50D-E4589625894F}" destId="{F97E0988-BB5B-4E5A-8289-09278100D98C}" srcOrd="2" destOrd="0" presId="urn:microsoft.com/office/officeart/2005/8/layout/hList7#3"/>
    <dgm:cxn modelId="{3E48A282-4D39-4BD7-B9AC-86ABBBA0B611}" type="presParOf" srcId="{ABAB7C34-41E2-4021-B50D-E4589625894F}" destId="{AFD0778C-8C55-4180-9415-1BA3E85EBC1A}" srcOrd="3" destOrd="0" presId="urn:microsoft.com/office/officeart/2005/8/layout/hList7#3"/>
    <dgm:cxn modelId="{A2FF5496-0E2B-44A9-80D7-5A4B1564898E}" type="presParOf" srcId="{44173E17-F6B6-43EE-83E1-BDB27D936D62}" destId="{51958347-4C10-4885-AAB9-80D560BE70F1}" srcOrd="3" destOrd="0" presId="urn:microsoft.com/office/officeart/2005/8/layout/hList7#3"/>
    <dgm:cxn modelId="{B98E92FE-6E04-49BF-BED1-0D8F0F5E2FFE}" type="presParOf" srcId="{44173E17-F6B6-43EE-83E1-BDB27D936D62}" destId="{D60C4BF3-8824-4792-9478-31FE87EAF2F4}" srcOrd="4" destOrd="0" presId="urn:microsoft.com/office/officeart/2005/8/layout/hList7#3"/>
    <dgm:cxn modelId="{C1A97FCD-0E04-402D-B581-5899889A4C33}" type="presParOf" srcId="{D60C4BF3-8824-4792-9478-31FE87EAF2F4}" destId="{1642136E-3865-46F1-B6C2-F83A8B4814B1}" srcOrd="0" destOrd="0" presId="urn:microsoft.com/office/officeart/2005/8/layout/hList7#3"/>
    <dgm:cxn modelId="{528256E5-D03D-4ABA-9462-FB7B65E90B6B}" type="presParOf" srcId="{D60C4BF3-8824-4792-9478-31FE87EAF2F4}" destId="{6C6FB0C6-5A4C-44BA-A52F-89BABB8FC571}" srcOrd="1" destOrd="0" presId="urn:microsoft.com/office/officeart/2005/8/layout/hList7#3"/>
    <dgm:cxn modelId="{285B0D29-45BD-4598-8746-967163BFA2E5}" type="presParOf" srcId="{D60C4BF3-8824-4792-9478-31FE87EAF2F4}" destId="{0A6ED6DB-BED0-4F68-9DC8-89F05D3B5F18}" srcOrd="2" destOrd="0" presId="urn:microsoft.com/office/officeart/2005/8/layout/hList7#3"/>
    <dgm:cxn modelId="{4A5098A3-4A65-4194-8FD0-3FBDB7115A9B}" type="presParOf" srcId="{D60C4BF3-8824-4792-9478-31FE87EAF2F4}" destId="{B3F9BCF2-7F49-4E8B-8CAC-1915F2A9051E}" srcOrd="3" destOrd="0" presId="urn:microsoft.com/office/officeart/2005/8/layout/hList7#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515012-EFFC-4D8C-9FF5-AC40A1F261AB}" type="doc">
      <dgm:prSet loTypeId="urn:microsoft.com/office/officeart/2005/8/layout/vList4#11" loCatId="list" qsTypeId="urn:microsoft.com/office/officeart/2005/8/quickstyle/3d3" qsCatId="3D" csTypeId="urn:microsoft.com/office/officeart/2005/8/colors/accent5_4" csCatId="accent5" phldr="1"/>
      <dgm:spPr/>
      <dgm:t>
        <a:bodyPr/>
        <a:lstStyle/>
        <a:p>
          <a:endParaRPr lang="en-GB"/>
        </a:p>
      </dgm:t>
    </dgm:pt>
    <dgm:pt modelId="{F69ED1F7-BE25-4389-AAC0-8CEBB397F23E}">
      <dgm:prSet phldrT="[Text]"/>
      <dgm:spPr/>
      <dgm:t>
        <a:bodyPr/>
        <a:lstStyle/>
        <a:p>
          <a:r>
            <a:rPr lang="en-GB" dirty="0"/>
            <a:t>Negotiation</a:t>
          </a:r>
        </a:p>
      </dgm:t>
    </dgm:pt>
    <dgm:pt modelId="{2315580C-E6E6-4CBA-9EA8-5EAA1BC8E209}" type="parTrans" cxnId="{BADA7FFA-EA8C-4F09-937A-400A9F4E9D66}">
      <dgm:prSet/>
      <dgm:spPr/>
      <dgm:t>
        <a:bodyPr/>
        <a:lstStyle/>
        <a:p>
          <a:endParaRPr lang="en-GB"/>
        </a:p>
      </dgm:t>
    </dgm:pt>
    <dgm:pt modelId="{C1C6F43F-9F9B-4928-9D1A-9E04CC1C5EA9}" type="sibTrans" cxnId="{BADA7FFA-EA8C-4F09-937A-400A9F4E9D66}">
      <dgm:prSet/>
      <dgm:spPr/>
      <dgm:t>
        <a:bodyPr/>
        <a:lstStyle/>
        <a:p>
          <a:endParaRPr lang="en-GB"/>
        </a:p>
      </dgm:t>
    </dgm:pt>
    <dgm:pt modelId="{A1A14367-E463-4AC8-ADBB-CCBB7D5E6726}">
      <dgm:prSet phldrT="[Text]"/>
      <dgm:spPr/>
      <dgm:t>
        <a:bodyPr/>
        <a:lstStyle/>
        <a:p>
          <a:r>
            <a:rPr lang="en-GB" dirty="0"/>
            <a:t>Win - Win</a:t>
          </a:r>
        </a:p>
      </dgm:t>
    </dgm:pt>
    <dgm:pt modelId="{06FD7821-05E6-46C6-89B1-8903C6093B89}" type="sibTrans" cxnId="{F17D6BC5-424C-4467-A49A-0C2DE4058EED}">
      <dgm:prSet/>
      <dgm:spPr/>
      <dgm:t>
        <a:bodyPr/>
        <a:lstStyle/>
        <a:p>
          <a:endParaRPr lang="en-GB"/>
        </a:p>
      </dgm:t>
    </dgm:pt>
    <dgm:pt modelId="{F0D0D8A1-CEC1-4F53-995C-F204277FA3CC}" type="parTrans" cxnId="{F17D6BC5-424C-4467-A49A-0C2DE4058EED}">
      <dgm:prSet/>
      <dgm:spPr/>
      <dgm:t>
        <a:bodyPr/>
        <a:lstStyle/>
        <a:p>
          <a:endParaRPr lang="en-GB"/>
        </a:p>
      </dgm:t>
    </dgm:pt>
    <dgm:pt modelId="{1046479C-2C2C-451A-95B4-65A1DEA3392A}" type="pres">
      <dgm:prSet presAssocID="{50515012-EFFC-4D8C-9FF5-AC40A1F261AB}" presName="linear" presStyleCnt="0">
        <dgm:presLayoutVars>
          <dgm:dir/>
          <dgm:resizeHandles val="exact"/>
        </dgm:presLayoutVars>
      </dgm:prSet>
      <dgm:spPr/>
      <dgm:t>
        <a:bodyPr/>
        <a:lstStyle/>
        <a:p>
          <a:endParaRPr lang="en-GB"/>
        </a:p>
      </dgm:t>
    </dgm:pt>
    <dgm:pt modelId="{7A28D1F6-58D0-4163-B414-1959E32B3F30}" type="pres">
      <dgm:prSet presAssocID="{F69ED1F7-BE25-4389-AAC0-8CEBB397F23E}" presName="comp" presStyleCnt="0"/>
      <dgm:spPr/>
    </dgm:pt>
    <dgm:pt modelId="{F7B8580E-7938-4EA8-A2B6-991D5CAE7DD9}" type="pres">
      <dgm:prSet presAssocID="{F69ED1F7-BE25-4389-AAC0-8CEBB397F23E}" presName="box" presStyleLbl="node1" presStyleIdx="0" presStyleCnt="1" custScaleY="58710"/>
      <dgm:spPr/>
      <dgm:t>
        <a:bodyPr/>
        <a:lstStyle/>
        <a:p>
          <a:endParaRPr lang="en-GB"/>
        </a:p>
      </dgm:t>
    </dgm:pt>
    <dgm:pt modelId="{D882C3EE-5263-4F7F-A70A-FF188F9FFBE4}" type="pres">
      <dgm:prSet presAssocID="{F69ED1F7-BE25-4389-AAC0-8CEBB397F23E}" presName="img" presStyleLbl="fgImgPlace1" presStyleIdx="0" presStyleCnt="1"/>
      <dgm:spPr>
        <a:blipFill rotWithShape="0">
          <a:blip xmlns:r="http://schemas.openxmlformats.org/officeDocument/2006/relationships" r:embed="rId1"/>
          <a:stretch>
            <a:fillRect/>
          </a:stretch>
        </a:blipFill>
      </dgm:spPr>
    </dgm:pt>
    <dgm:pt modelId="{11B4C0DC-0B77-433C-A499-C742B868D318}" type="pres">
      <dgm:prSet presAssocID="{F69ED1F7-BE25-4389-AAC0-8CEBB397F23E}" presName="text" presStyleLbl="node1" presStyleIdx="0" presStyleCnt="1">
        <dgm:presLayoutVars>
          <dgm:bulletEnabled val="1"/>
        </dgm:presLayoutVars>
      </dgm:prSet>
      <dgm:spPr/>
      <dgm:t>
        <a:bodyPr/>
        <a:lstStyle/>
        <a:p>
          <a:endParaRPr lang="en-GB"/>
        </a:p>
      </dgm:t>
    </dgm:pt>
  </dgm:ptLst>
  <dgm:cxnLst>
    <dgm:cxn modelId="{B424663D-C097-40B9-8A37-05971AAC31AF}" type="presOf" srcId="{F69ED1F7-BE25-4389-AAC0-8CEBB397F23E}" destId="{F7B8580E-7938-4EA8-A2B6-991D5CAE7DD9}" srcOrd="0" destOrd="0" presId="urn:microsoft.com/office/officeart/2005/8/layout/vList4#11"/>
    <dgm:cxn modelId="{BADA7FFA-EA8C-4F09-937A-400A9F4E9D66}" srcId="{50515012-EFFC-4D8C-9FF5-AC40A1F261AB}" destId="{F69ED1F7-BE25-4389-AAC0-8CEBB397F23E}" srcOrd="0" destOrd="0" parTransId="{2315580C-E6E6-4CBA-9EA8-5EAA1BC8E209}" sibTransId="{C1C6F43F-9F9B-4928-9D1A-9E04CC1C5EA9}"/>
    <dgm:cxn modelId="{70DEDAA2-26FB-4768-A69E-449407AC3764}" type="presOf" srcId="{A1A14367-E463-4AC8-ADBB-CCBB7D5E6726}" destId="{11B4C0DC-0B77-433C-A499-C742B868D318}" srcOrd="1" destOrd="1" presId="urn:microsoft.com/office/officeart/2005/8/layout/vList4#11"/>
    <dgm:cxn modelId="{F17D6BC5-424C-4467-A49A-0C2DE4058EED}" srcId="{F69ED1F7-BE25-4389-AAC0-8CEBB397F23E}" destId="{A1A14367-E463-4AC8-ADBB-CCBB7D5E6726}" srcOrd="0" destOrd="0" parTransId="{F0D0D8A1-CEC1-4F53-995C-F204277FA3CC}" sibTransId="{06FD7821-05E6-46C6-89B1-8903C6093B89}"/>
    <dgm:cxn modelId="{480076B4-3F15-479A-B788-7C98169BFA43}" type="presOf" srcId="{F69ED1F7-BE25-4389-AAC0-8CEBB397F23E}" destId="{11B4C0DC-0B77-433C-A499-C742B868D318}" srcOrd="1" destOrd="0" presId="urn:microsoft.com/office/officeart/2005/8/layout/vList4#11"/>
    <dgm:cxn modelId="{EFC28DC7-B0D8-4AA3-BC9D-AF428335D866}" type="presOf" srcId="{50515012-EFFC-4D8C-9FF5-AC40A1F261AB}" destId="{1046479C-2C2C-451A-95B4-65A1DEA3392A}" srcOrd="0" destOrd="0" presId="urn:microsoft.com/office/officeart/2005/8/layout/vList4#11"/>
    <dgm:cxn modelId="{2BB969E5-2E06-468E-854C-60EB7563490F}" type="presOf" srcId="{A1A14367-E463-4AC8-ADBB-CCBB7D5E6726}" destId="{F7B8580E-7938-4EA8-A2B6-991D5CAE7DD9}" srcOrd="0" destOrd="1" presId="urn:microsoft.com/office/officeart/2005/8/layout/vList4#11"/>
    <dgm:cxn modelId="{EE4F0983-010E-4C29-BE7F-9C9C50C2D385}" type="presParOf" srcId="{1046479C-2C2C-451A-95B4-65A1DEA3392A}" destId="{7A28D1F6-58D0-4163-B414-1959E32B3F30}" srcOrd="0" destOrd="0" presId="urn:microsoft.com/office/officeart/2005/8/layout/vList4#11"/>
    <dgm:cxn modelId="{9174628D-0D10-42DE-BBED-80A1C66F511F}" type="presParOf" srcId="{7A28D1F6-58D0-4163-B414-1959E32B3F30}" destId="{F7B8580E-7938-4EA8-A2B6-991D5CAE7DD9}" srcOrd="0" destOrd="0" presId="urn:microsoft.com/office/officeart/2005/8/layout/vList4#11"/>
    <dgm:cxn modelId="{0F929736-2B31-4A0A-B86F-8F1A9F7F0D97}" type="presParOf" srcId="{7A28D1F6-58D0-4163-B414-1959E32B3F30}" destId="{D882C3EE-5263-4F7F-A70A-FF188F9FFBE4}" srcOrd="1" destOrd="0" presId="urn:microsoft.com/office/officeart/2005/8/layout/vList4#11"/>
    <dgm:cxn modelId="{D219F271-751B-446E-863A-1F8E41C16AE4}" type="presParOf" srcId="{7A28D1F6-58D0-4163-B414-1959E32B3F30}" destId="{11B4C0DC-0B77-433C-A499-C742B868D318}" srcOrd="2" destOrd="0" presId="urn:microsoft.com/office/officeart/2005/8/layout/vList4#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515012-EFFC-4D8C-9FF5-AC40A1F261AB}" type="doc">
      <dgm:prSet loTypeId="urn:microsoft.com/office/officeart/2005/8/layout/vList4#12" loCatId="list" qsTypeId="urn:microsoft.com/office/officeart/2005/8/quickstyle/3d3" qsCatId="3D" csTypeId="urn:microsoft.com/office/officeart/2005/8/colors/accent5_4" csCatId="accent5" phldr="1"/>
      <dgm:spPr/>
      <dgm:t>
        <a:bodyPr/>
        <a:lstStyle/>
        <a:p>
          <a:endParaRPr lang="en-GB"/>
        </a:p>
      </dgm:t>
    </dgm:pt>
    <dgm:pt modelId="{F69ED1F7-BE25-4389-AAC0-8CEBB397F23E}">
      <dgm:prSet phldrT="[Text]"/>
      <dgm:spPr/>
      <dgm:t>
        <a:bodyPr/>
        <a:lstStyle/>
        <a:p>
          <a:r>
            <a:rPr lang="en-GB" dirty="0"/>
            <a:t>Assertive or Aggressive</a:t>
          </a:r>
        </a:p>
      </dgm:t>
    </dgm:pt>
    <dgm:pt modelId="{2315580C-E6E6-4CBA-9EA8-5EAA1BC8E209}" type="parTrans" cxnId="{BADA7FFA-EA8C-4F09-937A-400A9F4E9D66}">
      <dgm:prSet/>
      <dgm:spPr/>
      <dgm:t>
        <a:bodyPr/>
        <a:lstStyle/>
        <a:p>
          <a:endParaRPr lang="en-GB"/>
        </a:p>
      </dgm:t>
    </dgm:pt>
    <dgm:pt modelId="{C1C6F43F-9F9B-4928-9D1A-9E04CC1C5EA9}" type="sibTrans" cxnId="{BADA7FFA-EA8C-4F09-937A-400A9F4E9D66}">
      <dgm:prSet/>
      <dgm:spPr/>
      <dgm:t>
        <a:bodyPr/>
        <a:lstStyle/>
        <a:p>
          <a:endParaRPr lang="en-GB"/>
        </a:p>
      </dgm:t>
    </dgm:pt>
    <dgm:pt modelId="{A1A14367-E463-4AC8-ADBB-CCBB7D5E6726}">
      <dgm:prSet phldrT="[Text]"/>
      <dgm:spPr/>
      <dgm:t>
        <a:bodyPr/>
        <a:lstStyle/>
        <a:p>
          <a:r>
            <a:rPr lang="en-GB" dirty="0"/>
            <a:t>Its a fine line</a:t>
          </a:r>
        </a:p>
      </dgm:t>
    </dgm:pt>
    <dgm:pt modelId="{06FD7821-05E6-46C6-89B1-8903C6093B89}" type="sibTrans" cxnId="{F17D6BC5-424C-4467-A49A-0C2DE4058EED}">
      <dgm:prSet/>
      <dgm:spPr/>
      <dgm:t>
        <a:bodyPr/>
        <a:lstStyle/>
        <a:p>
          <a:endParaRPr lang="en-GB"/>
        </a:p>
      </dgm:t>
    </dgm:pt>
    <dgm:pt modelId="{F0D0D8A1-CEC1-4F53-995C-F204277FA3CC}" type="parTrans" cxnId="{F17D6BC5-424C-4467-A49A-0C2DE4058EED}">
      <dgm:prSet/>
      <dgm:spPr/>
      <dgm:t>
        <a:bodyPr/>
        <a:lstStyle/>
        <a:p>
          <a:endParaRPr lang="en-GB"/>
        </a:p>
      </dgm:t>
    </dgm:pt>
    <dgm:pt modelId="{698939B7-6A35-45B1-A3A1-DBDC448FBF02}">
      <dgm:prSet phldrT="[Text]"/>
      <dgm:spPr/>
      <dgm:t>
        <a:bodyPr/>
        <a:lstStyle/>
        <a:p>
          <a:r>
            <a:rPr lang="en-GB" dirty="0">
              <a:solidFill>
                <a:schemeClr val="bg1"/>
              </a:solidFill>
            </a:rPr>
            <a:t>What is assertiveness?</a:t>
          </a:r>
        </a:p>
      </dgm:t>
    </dgm:pt>
    <dgm:pt modelId="{E117D53D-12DE-40FB-A0D5-D00E0312D84B}" type="parTrans" cxnId="{ED7F8F66-6EC8-4D24-9B52-04B2F34C02DA}">
      <dgm:prSet/>
      <dgm:spPr/>
      <dgm:t>
        <a:bodyPr/>
        <a:lstStyle/>
        <a:p>
          <a:endParaRPr lang="en-GB"/>
        </a:p>
      </dgm:t>
    </dgm:pt>
    <dgm:pt modelId="{4528C890-B4D4-4960-ACAC-91675FF55B1B}" type="sibTrans" cxnId="{ED7F8F66-6EC8-4D24-9B52-04B2F34C02DA}">
      <dgm:prSet/>
      <dgm:spPr/>
      <dgm:t>
        <a:bodyPr/>
        <a:lstStyle/>
        <a:p>
          <a:endParaRPr lang="en-GB"/>
        </a:p>
      </dgm:t>
    </dgm:pt>
    <dgm:pt modelId="{1046479C-2C2C-451A-95B4-65A1DEA3392A}" type="pres">
      <dgm:prSet presAssocID="{50515012-EFFC-4D8C-9FF5-AC40A1F261AB}" presName="linear" presStyleCnt="0">
        <dgm:presLayoutVars>
          <dgm:dir/>
          <dgm:resizeHandles val="exact"/>
        </dgm:presLayoutVars>
      </dgm:prSet>
      <dgm:spPr/>
      <dgm:t>
        <a:bodyPr/>
        <a:lstStyle/>
        <a:p>
          <a:endParaRPr lang="en-GB"/>
        </a:p>
      </dgm:t>
    </dgm:pt>
    <dgm:pt modelId="{7A28D1F6-58D0-4163-B414-1959E32B3F30}" type="pres">
      <dgm:prSet presAssocID="{F69ED1F7-BE25-4389-AAC0-8CEBB397F23E}" presName="comp" presStyleCnt="0"/>
      <dgm:spPr/>
    </dgm:pt>
    <dgm:pt modelId="{F7B8580E-7938-4EA8-A2B6-991D5CAE7DD9}" type="pres">
      <dgm:prSet presAssocID="{F69ED1F7-BE25-4389-AAC0-8CEBB397F23E}" presName="box" presStyleLbl="node1" presStyleIdx="0" presStyleCnt="1" custScaleY="58710"/>
      <dgm:spPr/>
      <dgm:t>
        <a:bodyPr/>
        <a:lstStyle/>
        <a:p>
          <a:endParaRPr lang="en-GB"/>
        </a:p>
      </dgm:t>
    </dgm:pt>
    <dgm:pt modelId="{D882C3EE-5263-4F7F-A70A-FF188F9FFBE4}" type="pres">
      <dgm:prSet presAssocID="{F69ED1F7-BE25-4389-AAC0-8CEBB397F23E}" presName="img" presStyleLbl="fgImgPlace1" presStyleIdx="0" presStyleCnt="1" custScaleX="104237"/>
      <dgm:spPr>
        <a:blipFill rotWithShape="0">
          <a:blip xmlns:r="http://schemas.openxmlformats.org/officeDocument/2006/relationships" r:embed="rId1"/>
          <a:stretch>
            <a:fillRect/>
          </a:stretch>
        </a:blipFill>
      </dgm:spPr>
    </dgm:pt>
    <dgm:pt modelId="{11B4C0DC-0B77-433C-A499-C742B868D318}" type="pres">
      <dgm:prSet presAssocID="{F69ED1F7-BE25-4389-AAC0-8CEBB397F23E}" presName="text" presStyleLbl="node1" presStyleIdx="0" presStyleCnt="1">
        <dgm:presLayoutVars>
          <dgm:bulletEnabled val="1"/>
        </dgm:presLayoutVars>
      </dgm:prSet>
      <dgm:spPr/>
      <dgm:t>
        <a:bodyPr/>
        <a:lstStyle/>
        <a:p>
          <a:endParaRPr lang="en-GB"/>
        </a:p>
      </dgm:t>
    </dgm:pt>
  </dgm:ptLst>
  <dgm:cxnLst>
    <dgm:cxn modelId="{11315E81-6ECD-41E2-9AB8-DC7A260DB61E}" type="presOf" srcId="{698939B7-6A35-45B1-A3A1-DBDC448FBF02}" destId="{11B4C0DC-0B77-433C-A499-C742B868D318}" srcOrd="1" destOrd="2" presId="urn:microsoft.com/office/officeart/2005/8/layout/vList4#12"/>
    <dgm:cxn modelId="{F17D6BC5-424C-4467-A49A-0C2DE4058EED}" srcId="{F69ED1F7-BE25-4389-AAC0-8CEBB397F23E}" destId="{A1A14367-E463-4AC8-ADBB-CCBB7D5E6726}" srcOrd="0" destOrd="0" parTransId="{F0D0D8A1-CEC1-4F53-995C-F204277FA3CC}" sibTransId="{06FD7821-05E6-46C6-89B1-8903C6093B89}"/>
    <dgm:cxn modelId="{DA651013-7600-40E9-A50A-8DB4845FC764}" type="presOf" srcId="{698939B7-6A35-45B1-A3A1-DBDC448FBF02}" destId="{F7B8580E-7938-4EA8-A2B6-991D5CAE7DD9}" srcOrd="0" destOrd="2" presId="urn:microsoft.com/office/officeart/2005/8/layout/vList4#12"/>
    <dgm:cxn modelId="{C6E45FFB-A4E4-4C74-AED1-97785A4E91BD}" type="presOf" srcId="{50515012-EFFC-4D8C-9FF5-AC40A1F261AB}" destId="{1046479C-2C2C-451A-95B4-65A1DEA3392A}" srcOrd="0" destOrd="0" presId="urn:microsoft.com/office/officeart/2005/8/layout/vList4#12"/>
    <dgm:cxn modelId="{AE9C1517-9A1D-49D6-A05E-58A37BCF747F}" type="presOf" srcId="{A1A14367-E463-4AC8-ADBB-CCBB7D5E6726}" destId="{F7B8580E-7938-4EA8-A2B6-991D5CAE7DD9}" srcOrd="0" destOrd="1" presId="urn:microsoft.com/office/officeart/2005/8/layout/vList4#12"/>
    <dgm:cxn modelId="{0A0FFBD0-D82F-4A8A-8D19-D75CE07B32F4}" type="presOf" srcId="{F69ED1F7-BE25-4389-AAC0-8CEBB397F23E}" destId="{F7B8580E-7938-4EA8-A2B6-991D5CAE7DD9}" srcOrd="0" destOrd="0" presId="urn:microsoft.com/office/officeart/2005/8/layout/vList4#12"/>
    <dgm:cxn modelId="{ED7F8F66-6EC8-4D24-9B52-04B2F34C02DA}" srcId="{F69ED1F7-BE25-4389-AAC0-8CEBB397F23E}" destId="{698939B7-6A35-45B1-A3A1-DBDC448FBF02}" srcOrd="1" destOrd="0" parTransId="{E117D53D-12DE-40FB-A0D5-D00E0312D84B}" sibTransId="{4528C890-B4D4-4960-ACAC-91675FF55B1B}"/>
    <dgm:cxn modelId="{BADA7FFA-EA8C-4F09-937A-400A9F4E9D66}" srcId="{50515012-EFFC-4D8C-9FF5-AC40A1F261AB}" destId="{F69ED1F7-BE25-4389-AAC0-8CEBB397F23E}" srcOrd="0" destOrd="0" parTransId="{2315580C-E6E6-4CBA-9EA8-5EAA1BC8E209}" sibTransId="{C1C6F43F-9F9B-4928-9D1A-9E04CC1C5EA9}"/>
    <dgm:cxn modelId="{27621970-FB96-4B50-86D2-1ECB804F777E}" type="presOf" srcId="{F69ED1F7-BE25-4389-AAC0-8CEBB397F23E}" destId="{11B4C0DC-0B77-433C-A499-C742B868D318}" srcOrd="1" destOrd="0" presId="urn:microsoft.com/office/officeart/2005/8/layout/vList4#12"/>
    <dgm:cxn modelId="{EC74F28E-D6A3-457B-A6EB-8B7CEEDE4345}" type="presOf" srcId="{A1A14367-E463-4AC8-ADBB-CCBB7D5E6726}" destId="{11B4C0DC-0B77-433C-A499-C742B868D318}" srcOrd="1" destOrd="1" presId="urn:microsoft.com/office/officeart/2005/8/layout/vList4#12"/>
    <dgm:cxn modelId="{53590BE8-70EE-47C2-8D00-1781F1EC7530}" type="presParOf" srcId="{1046479C-2C2C-451A-95B4-65A1DEA3392A}" destId="{7A28D1F6-58D0-4163-B414-1959E32B3F30}" srcOrd="0" destOrd="0" presId="urn:microsoft.com/office/officeart/2005/8/layout/vList4#12"/>
    <dgm:cxn modelId="{CE8DDB0D-F532-43A0-95DC-F185F059F397}" type="presParOf" srcId="{7A28D1F6-58D0-4163-B414-1959E32B3F30}" destId="{F7B8580E-7938-4EA8-A2B6-991D5CAE7DD9}" srcOrd="0" destOrd="0" presId="urn:microsoft.com/office/officeart/2005/8/layout/vList4#12"/>
    <dgm:cxn modelId="{3D409D1C-56AA-413E-A53D-5C12C7A178CA}" type="presParOf" srcId="{7A28D1F6-58D0-4163-B414-1959E32B3F30}" destId="{D882C3EE-5263-4F7F-A70A-FF188F9FFBE4}" srcOrd="1" destOrd="0" presId="urn:microsoft.com/office/officeart/2005/8/layout/vList4#12"/>
    <dgm:cxn modelId="{5312CBBF-2A4B-4AA9-9B7A-B39882898D95}" type="presParOf" srcId="{7A28D1F6-58D0-4163-B414-1959E32B3F30}" destId="{11B4C0DC-0B77-433C-A499-C742B868D318}" srcOrd="2" destOrd="0" presId="urn:microsoft.com/office/officeart/2005/8/layout/vList4#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4#10">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4#1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1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479336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5649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87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709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9" name="Shape 23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72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762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465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97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517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9582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18</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7640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462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789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942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21</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10247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995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21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589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20" name="Shape 5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393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0254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2134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98" name="Shape 5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4461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27" name="Shape 6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5971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054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7" name="Shape 63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38" name="Shape 638"/>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30</a:t>
            </a:fld>
            <a:endParaRPr/>
          </a:p>
        </p:txBody>
      </p:sp>
    </p:spTree>
    <p:extLst>
      <p:ext uri="{BB962C8B-B14F-4D97-AF65-F5344CB8AC3E}">
        <p14:creationId xmlns:p14="http://schemas.microsoft.com/office/powerpoint/2010/main" val="1049949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5" name="Shape 6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46" name="Shape 64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GB"/>
              <a:t>31</a:t>
            </a:fld>
            <a:endParaRPr/>
          </a:p>
        </p:txBody>
      </p:sp>
    </p:spTree>
    <p:extLst>
      <p:ext uri="{BB962C8B-B14F-4D97-AF65-F5344CB8AC3E}">
        <p14:creationId xmlns:p14="http://schemas.microsoft.com/office/powerpoint/2010/main" val="2329483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52" name="Shape 6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7074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61" name="Shape 6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284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83" name="Shape 6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476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98" name="Shape 6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581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Shape 75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54" name="Shape 7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507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37</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59270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38</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36901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39</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4915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034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3" name="Shape 8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5131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41</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035453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42</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7518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7" name="Shape 8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045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44</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7264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51" name="Shape 8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3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Shape 85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59" name="Shape 8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00093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Shape 89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95" name="Shape 8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07136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Shape 91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12" name="Shape 9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0991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Shape 93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37" name="Shape 9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83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005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52" name="Shape 9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503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Shape 96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70" name="Shape 9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5074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Shape 99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93" name="Shape 9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6501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Shape 102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21" name="Shape 10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1384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Shape 104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49" name="Shape 10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087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Shape 108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83" name="Shape 10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2720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Shape 109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00" name="Shape 1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4853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Shape 112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26" name="Shape 1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80972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Shape 113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34" name="Shape 1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5358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Shape 115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58" name="Shape 1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73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379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Shape 116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63" name="Shape 1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20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7</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7148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8</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025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18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
        <p:nvSpPr>
          <p:cNvPr id="2" name="TextBox 1"/>
          <p:cNvSpPr txBox="1"/>
          <p:nvPr userDrawn="1"/>
        </p:nvSpPr>
        <p:spPr>
          <a:xfrm>
            <a:off x="0" y="0"/>
            <a:ext cx="9144000" cy="254000"/>
          </a:xfrm>
          <a:prstGeom prst="rect">
            <a:avLst/>
          </a:prstGeom>
          <a:noFill/>
        </p:spPr>
        <p:txBody>
          <a:bodyPr vert="horz" rtlCol="0">
            <a:spAutoFit/>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
        <p:nvSpPr>
          <p:cNvPr id="34" name="Shape 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hello&amp;source=images&amp;cd=&amp;cad=rja&amp;docid=785zMm90AJLyGM&amp;tbnid=UMb3vqLVBOsARM:&amp;ved=0CAUQjRw&amp;url=http://thehellopledge.com/take-the-hello-pledge/&amp;ei=S0hAUcKpF_Oz0QWwzYHwAw&amp;bvm=bv.43287494,d.d2k&amp;psig=AFQjCNHINfxxUaV_GNSqEiNObLeoa4mLZA&amp;ust=136325368151707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www.google.co.uk/url?sa=i&amp;rct=j&amp;q=&amp;esrc=s&amp;frm=1&amp;source=images&amp;cd=&amp;cad=rja&amp;uact=8&amp;docid=5XX5cO-3POHOUM&amp;tbnid=1btmTVDht5BVhM:&amp;ved=0CAUQjRw&amp;url=http://www.reasonablefaith.org/questions-on-discouragement-free-will-and-martyrdom&amp;ei=6dd9U8OcPOSt7Qb_0oGIAQ&amp;psig=AFQjCNEqoHMT3QqisC4uT8zoJBdElVfCmA&amp;ust=1400842471631012" TargetMode="Externa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nsYrm-nUtALpiM&amp;tbnid=XRRsySuf-U_iDM:&amp;ved=&amp;url=http://istitutodiplomatico.wordpress.com/2013/07/02/assertive-communication/&amp;ei=U-19U62ZPI7g7QafhYGgDw&amp;psig=AFQjCNF1DkUGpiA3OwseU4dnimKgdwNgFw&amp;ust=1400848084385816"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60.png"/><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8" Type="http://schemas.openxmlformats.org/officeDocument/2006/relationships/image" Target="../media/image90.jp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7.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755576" y="620688"/>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Arial"/>
              <a:buNone/>
            </a:pPr>
            <a:r>
              <a:rPr lang="en-GB" sz="3959" b="0" i="0" u="none" strike="noStrike" cap="none">
                <a:solidFill>
                  <a:schemeClr val="dk1"/>
                </a:solidFill>
                <a:latin typeface="Arial"/>
                <a:ea typeface="Arial"/>
                <a:cs typeface="Arial"/>
                <a:sym typeface="Arial"/>
              </a:rPr>
              <a:t>Payment Negotiations and Effective Telephone Handling for </a:t>
            </a:r>
            <a:br>
              <a:rPr lang="en-GB" sz="3959" b="0" i="0" u="none" strike="noStrike" cap="none">
                <a:solidFill>
                  <a:schemeClr val="dk1"/>
                </a:solidFill>
                <a:latin typeface="Arial"/>
                <a:ea typeface="Arial"/>
                <a:cs typeface="Arial"/>
                <a:sym typeface="Arial"/>
              </a:rPr>
            </a:br>
            <a:r>
              <a:rPr lang="en-GB" sz="3959" b="0" i="0" u="none" strike="noStrike" cap="none">
                <a:solidFill>
                  <a:schemeClr val="dk1"/>
                </a:solidFill>
                <a:latin typeface="Arial"/>
                <a:ea typeface="Arial"/>
                <a:cs typeface="Arial"/>
                <a:sym typeface="Arial"/>
              </a:rPr>
              <a:t>North and Mid Wales IRRV Association</a:t>
            </a:r>
            <a:endParaRPr/>
          </a:p>
        </p:txBody>
      </p:sp>
      <p:sp>
        <p:nvSpPr>
          <p:cNvPr id="90" name="Shape 90"/>
          <p:cNvSpPr txBox="1">
            <a:spLocks noGrp="1"/>
          </p:cNvSpPr>
          <p:nvPr>
            <p:ph type="subTitle" idx="1"/>
          </p:nvPr>
        </p:nvSpPr>
        <p:spPr>
          <a:xfrm>
            <a:off x="1371600" y="2924944"/>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r>
              <a:rPr lang="en-GB" sz="3200" b="0" i="0" u="none" strike="noStrike" cap="none">
                <a:solidFill>
                  <a:srgbClr val="888888"/>
                </a:solidFill>
                <a:latin typeface="Arial"/>
                <a:ea typeface="Arial"/>
                <a:cs typeface="Arial"/>
                <a:sym typeface="Arial"/>
              </a:rPr>
              <a:t>Delivered </a:t>
            </a:r>
            <a:endParaRPr/>
          </a:p>
          <a:p>
            <a:pPr marL="0" marR="0" lvl="0" indent="0" algn="ctr" rtl="0">
              <a:spcBef>
                <a:spcPts val="640"/>
              </a:spcBef>
              <a:spcAft>
                <a:spcPts val="0"/>
              </a:spcAft>
              <a:buClr>
                <a:srgbClr val="888888"/>
              </a:buClr>
              <a:buSzPts val="3200"/>
              <a:buFont typeface="Arial"/>
              <a:buNone/>
            </a:pPr>
            <a:r>
              <a:rPr lang="en-GB" sz="3200" b="0" i="0" u="none" strike="noStrike" cap="none">
                <a:solidFill>
                  <a:srgbClr val="888888"/>
                </a:solidFill>
                <a:latin typeface="Arial"/>
                <a:ea typeface="Arial"/>
                <a:cs typeface="Arial"/>
                <a:sym typeface="Arial"/>
              </a:rPr>
              <a:t>By</a:t>
            </a:r>
            <a:endParaRPr/>
          </a:p>
          <a:p>
            <a:pPr marL="0" marR="0" lvl="0" indent="0" algn="ctr" rtl="0">
              <a:spcBef>
                <a:spcPts val="640"/>
              </a:spcBef>
              <a:spcAft>
                <a:spcPts val="0"/>
              </a:spcAft>
              <a:buClr>
                <a:srgbClr val="888888"/>
              </a:buClr>
              <a:buSzPts val="3200"/>
              <a:buFont typeface="Arial"/>
              <a:buNone/>
            </a:pPr>
            <a:r>
              <a:rPr lang="en-GB" sz="3200" b="0" i="0" u="none" strike="noStrike" cap="none">
                <a:solidFill>
                  <a:srgbClr val="888888"/>
                </a:solidFill>
                <a:latin typeface="Arial"/>
                <a:ea typeface="Arial"/>
                <a:cs typeface="Arial"/>
                <a:sym typeface="Arial"/>
              </a:rPr>
              <a:t>Darren Kelk MCICM IRRV</a:t>
            </a:r>
            <a:endParaRPr/>
          </a:p>
        </p:txBody>
      </p:sp>
      <p:sp>
        <p:nvSpPr>
          <p:cNvPr id="91" name="Shape 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b="0" i="0" u="none" strike="noStrike" cap="none">
                <a:solidFill>
                  <a:srgbClr val="888888"/>
                </a:solidFill>
                <a:latin typeface="Arial"/>
                <a:ea typeface="Arial"/>
                <a:cs typeface="Arial"/>
                <a:sym typeface="Arial"/>
              </a:rPr>
              <a:t>Monday, May 21, 2018</a:t>
            </a:r>
            <a:endParaRPr sz="1200" b="0" i="0" u="none" strike="noStrike" cap="none">
              <a:solidFill>
                <a:srgbClr val="888888"/>
              </a:solidFill>
              <a:latin typeface="Arial"/>
              <a:ea typeface="Arial"/>
              <a:cs typeface="Arial"/>
              <a:sym typeface="Arial"/>
            </a:endParaRPr>
          </a:p>
        </p:txBody>
      </p:sp>
      <p:sp>
        <p:nvSpPr>
          <p:cNvPr id="92" name="Shape 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888888"/>
                </a:solidFill>
                <a:latin typeface="Arial"/>
                <a:ea typeface="Arial"/>
                <a:cs typeface="Arial"/>
                <a:sym typeface="Arial"/>
              </a:rPr>
              <a:t>1</a:t>
            </a:fld>
            <a:endParaRPr sz="1200" b="0" i="0" u="none" strike="noStrike" cap="none">
              <a:solidFill>
                <a:srgbClr val="888888"/>
              </a:solidFill>
              <a:latin typeface="Arial"/>
              <a:ea typeface="Arial"/>
              <a:cs typeface="Arial"/>
              <a:sym typeface="Arial"/>
            </a:endParaRPr>
          </a:p>
        </p:txBody>
      </p:sp>
      <p:sp>
        <p:nvSpPr>
          <p:cNvPr id="93" name="Shape 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a:solidFill>
                  <a:srgbClr val="888888"/>
                </a:solidFill>
                <a:latin typeface="Arial"/>
                <a:ea typeface="Arial"/>
                <a:cs typeface="Arial"/>
                <a:sym typeface="Arial"/>
              </a:rPr>
              <a:t>kelekt consultancy</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Shape 191"/>
          <p:cNvGrpSpPr/>
          <p:nvPr/>
        </p:nvGrpSpPr>
        <p:grpSpPr>
          <a:xfrm>
            <a:off x="1777631" y="174346"/>
            <a:ext cx="6288195" cy="6192687"/>
            <a:chOff x="1387268" y="0"/>
            <a:chExt cx="5773050" cy="6192687"/>
          </a:xfrm>
        </p:grpSpPr>
        <p:sp>
          <p:nvSpPr>
            <p:cNvPr id="192" name="Shape 192"/>
            <p:cNvSpPr/>
            <p:nvPr/>
          </p:nvSpPr>
          <p:spPr>
            <a:xfrm>
              <a:off x="1456853" y="0"/>
              <a:ext cx="2229367" cy="1238537"/>
            </a:xfrm>
            <a:prstGeom prst="roundRect">
              <a:avLst>
                <a:gd name="adj" fmla="val 1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txBox="1"/>
            <p:nvPr/>
          </p:nvSpPr>
          <p:spPr>
            <a:xfrm>
              <a:off x="1493129" y="36276"/>
              <a:ext cx="2156815" cy="1165985"/>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GB" sz="3200">
                  <a:solidFill>
                    <a:schemeClr val="dk1"/>
                  </a:solidFill>
                  <a:latin typeface="Arial"/>
                  <a:ea typeface="Arial"/>
                  <a:cs typeface="Arial"/>
                  <a:sym typeface="Arial"/>
                </a:rPr>
                <a:t>Calls</a:t>
              </a:r>
              <a:endParaRPr/>
            </a:p>
          </p:txBody>
        </p:sp>
        <p:sp>
          <p:nvSpPr>
            <p:cNvPr id="194" name="Shape 194"/>
            <p:cNvSpPr/>
            <p:nvPr/>
          </p:nvSpPr>
          <p:spPr>
            <a:xfrm>
              <a:off x="4677051" y="0"/>
              <a:ext cx="2229367" cy="1238537"/>
            </a:xfrm>
            <a:prstGeom prst="roundRect">
              <a:avLst>
                <a:gd name="adj" fmla="val 1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txBox="1"/>
            <p:nvPr/>
          </p:nvSpPr>
          <p:spPr>
            <a:xfrm>
              <a:off x="4713327" y="36276"/>
              <a:ext cx="2156815" cy="1165985"/>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GB" sz="3200">
                  <a:solidFill>
                    <a:schemeClr val="dk1"/>
                  </a:solidFill>
                  <a:latin typeface="Arial"/>
                  <a:ea typeface="Arial"/>
                  <a:cs typeface="Arial"/>
                  <a:sym typeface="Arial"/>
                </a:rPr>
                <a:t>A good Collector</a:t>
              </a:r>
              <a:endParaRPr/>
            </a:p>
          </p:txBody>
        </p:sp>
        <p:sp>
          <p:nvSpPr>
            <p:cNvPr id="196" name="Shape 196"/>
            <p:cNvSpPr/>
            <p:nvPr/>
          </p:nvSpPr>
          <p:spPr>
            <a:xfrm>
              <a:off x="3717184" y="5263784"/>
              <a:ext cx="928903" cy="928903"/>
            </a:xfrm>
            <a:prstGeom prst="triangle">
              <a:avLst>
                <a:gd name="adj" fmla="val 5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rot="240000">
              <a:off x="1394075" y="4865739"/>
              <a:ext cx="5575121" cy="389850"/>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rot="240000">
              <a:off x="4741451" y="3891017"/>
              <a:ext cx="2224420" cy="1036352"/>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txBox="1"/>
            <p:nvPr/>
          </p:nvSpPr>
          <p:spPr>
            <a:xfrm rot="240000">
              <a:off x="4792042" y="3941608"/>
              <a:ext cx="2123238" cy="93517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GB" sz="3200">
                  <a:solidFill>
                    <a:schemeClr val="lt1"/>
                  </a:solidFill>
                  <a:latin typeface="Arial"/>
                  <a:ea typeface="Arial"/>
                  <a:cs typeface="Arial"/>
                  <a:sym typeface="Arial"/>
                </a:rPr>
                <a:t>Knowledge</a:t>
              </a:r>
              <a:endParaRPr/>
            </a:p>
          </p:txBody>
        </p:sp>
        <p:sp>
          <p:nvSpPr>
            <p:cNvPr id="200" name="Shape 200"/>
            <p:cNvSpPr/>
            <p:nvPr/>
          </p:nvSpPr>
          <p:spPr>
            <a:xfrm rot="240000">
              <a:off x="4821956" y="2776333"/>
              <a:ext cx="2224420" cy="1036352"/>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txBox="1"/>
            <p:nvPr/>
          </p:nvSpPr>
          <p:spPr>
            <a:xfrm rot="240000">
              <a:off x="4872547" y="2826924"/>
              <a:ext cx="2123238" cy="93517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GB" sz="3200" dirty="0">
                  <a:solidFill>
                    <a:schemeClr val="lt1"/>
                  </a:solidFill>
                  <a:latin typeface="Arial"/>
                  <a:ea typeface="Arial"/>
                  <a:cs typeface="Arial"/>
                  <a:sym typeface="Arial"/>
                </a:rPr>
                <a:t>Ambitious</a:t>
              </a:r>
              <a:endParaRPr dirty="0"/>
            </a:p>
          </p:txBody>
        </p:sp>
        <p:sp>
          <p:nvSpPr>
            <p:cNvPr id="202" name="Shape 202"/>
            <p:cNvSpPr/>
            <p:nvPr/>
          </p:nvSpPr>
          <p:spPr>
            <a:xfrm rot="240000">
              <a:off x="4902461" y="1686420"/>
              <a:ext cx="2224420" cy="1036352"/>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txBox="1"/>
            <p:nvPr/>
          </p:nvSpPr>
          <p:spPr>
            <a:xfrm rot="240000">
              <a:off x="4953052" y="1737011"/>
              <a:ext cx="2123238" cy="93517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GB" sz="3200">
                  <a:solidFill>
                    <a:schemeClr val="lt1"/>
                  </a:solidFill>
                  <a:latin typeface="Arial"/>
                  <a:ea typeface="Arial"/>
                  <a:cs typeface="Arial"/>
                  <a:sym typeface="Arial"/>
                </a:rPr>
                <a:t>Flexible</a:t>
              </a:r>
              <a:endParaRPr/>
            </a:p>
          </p:txBody>
        </p:sp>
        <p:sp>
          <p:nvSpPr>
            <p:cNvPr id="204" name="Shape 204"/>
            <p:cNvSpPr/>
            <p:nvPr/>
          </p:nvSpPr>
          <p:spPr>
            <a:xfrm rot="240000">
              <a:off x="1552217" y="3668080"/>
              <a:ext cx="2224420" cy="1036352"/>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txBox="1"/>
            <p:nvPr/>
          </p:nvSpPr>
          <p:spPr>
            <a:xfrm rot="240000">
              <a:off x="1602808" y="3718671"/>
              <a:ext cx="2123238" cy="93517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GB" sz="3200">
                  <a:solidFill>
                    <a:schemeClr val="lt1"/>
                  </a:solidFill>
                  <a:latin typeface="Arial"/>
                  <a:ea typeface="Arial"/>
                  <a:cs typeface="Arial"/>
                  <a:sym typeface="Arial"/>
                </a:rPr>
                <a:t>Outbound</a:t>
              </a:r>
              <a:endParaRPr/>
            </a:p>
          </p:txBody>
        </p:sp>
        <p:sp>
          <p:nvSpPr>
            <p:cNvPr id="206" name="Shape 206"/>
            <p:cNvSpPr/>
            <p:nvPr/>
          </p:nvSpPr>
          <p:spPr>
            <a:xfrm rot="240000">
              <a:off x="1632721" y="2553396"/>
              <a:ext cx="2224420" cy="1036352"/>
            </a:xfrm>
            <a:prstGeom prst="roundRect">
              <a:avLst>
                <a:gd name="adj" fmla="val 16667"/>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txBox="1"/>
            <p:nvPr/>
          </p:nvSpPr>
          <p:spPr>
            <a:xfrm rot="240000">
              <a:off x="1683312" y="2603987"/>
              <a:ext cx="2123238" cy="93517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GB" sz="3200">
                  <a:solidFill>
                    <a:schemeClr val="lt1"/>
                  </a:solidFill>
                  <a:latin typeface="Arial"/>
                  <a:ea typeface="Arial"/>
                  <a:cs typeface="Arial"/>
                  <a:sym typeface="Arial"/>
                </a:rPr>
                <a:t>Inbound</a:t>
              </a:r>
              <a:endParaRPr/>
            </a:p>
          </p:txBody>
        </p:sp>
      </p:grpSp>
      <p:sp>
        <p:nvSpPr>
          <p:cNvPr id="208" name="Shape 20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209" name="Shape 20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10</a:t>
            </a:fld>
            <a:endParaRPr sz="1200">
              <a:solidFill>
                <a:srgbClr val="888888"/>
              </a:solidFill>
              <a:latin typeface="Arial"/>
              <a:ea typeface="Arial"/>
              <a:cs typeface="Arial"/>
              <a:sym typeface="Arial"/>
            </a:endParaRPr>
          </a:p>
        </p:txBody>
      </p:sp>
      <p:sp>
        <p:nvSpPr>
          <p:cNvPr id="210" name="Shape 2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215" name="Shape 215"/>
          <p:cNvGrpSpPr/>
          <p:nvPr/>
        </p:nvGrpSpPr>
        <p:grpSpPr>
          <a:xfrm>
            <a:off x="614149" y="1405910"/>
            <a:ext cx="8202305" cy="4907374"/>
            <a:chOff x="823560" y="-3964"/>
            <a:chExt cx="6561791" cy="4907374"/>
          </a:xfrm>
        </p:grpSpPr>
        <p:sp>
          <p:nvSpPr>
            <p:cNvPr id="216" name="Shape 216"/>
            <p:cNvSpPr/>
            <p:nvPr/>
          </p:nvSpPr>
          <p:spPr>
            <a:xfrm rot="2562001">
              <a:off x="2744550" y="3426487"/>
              <a:ext cx="749732" cy="52119"/>
            </a:xfrm>
            <a:custGeom>
              <a:avLst/>
              <a:gdLst/>
              <a:ahLst/>
              <a:cxnLst/>
              <a:rect l="0" t="0" r="0" b="0"/>
              <a:pathLst>
                <a:path w="120000" h="120000" extrusionOk="0">
                  <a:moveTo>
                    <a:pt x="0" y="59999"/>
                  </a:moveTo>
                  <a:lnTo>
                    <a:pt x="120000" y="59999"/>
                  </a:lnTo>
                </a:path>
              </a:pathLst>
            </a:custGeom>
            <a:noFill/>
            <a:ln w="25400" cap="flat" cmpd="sng">
              <a:solidFill>
                <a:srgbClr val="429BB2"/>
              </a:solidFill>
              <a:prstDash val="solid"/>
              <a:round/>
              <a:headEnd type="none" w="sm" len="sm"/>
              <a:tailEnd type="none" w="sm" len="sm"/>
            </a:ln>
          </p:spPr>
        </p:sp>
        <p:sp>
          <p:nvSpPr>
            <p:cNvPr id="217" name="Shape 217"/>
            <p:cNvSpPr/>
            <p:nvPr/>
          </p:nvSpPr>
          <p:spPr>
            <a:xfrm>
              <a:off x="2843922" y="2404600"/>
              <a:ext cx="833470" cy="52119"/>
            </a:xfrm>
            <a:custGeom>
              <a:avLst/>
              <a:gdLst/>
              <a:ahLst/>
              <a:cxnLst/>
              <a:rect l="0" t="0" r="0" b="0"/>
              <a:pathLst>
                <a:path w="120000" h="120000" extrusionOk="0">
                  <a:moveTo>
                    <a:pt x="0" y="59999"/>
                  </a:moveTo>
                  <a:lnTo>
                    <a:pt x="120000" y="59999"/>
                  </a:lnTo>
                </a:path>
              </a:pathLst>
            </a:custGeom>
            <a:noFill/>
            <a:ln w="25400" cap="flat" cmpd="sng">
              <a:solidFill>
                <a:srgbClr val="429BB2"/>
              </a:solidFill>
              <a:prstDash val="solid"/>
              <a:round/>
              <a:headEnd type="none" w="sm" len="sm"/>
              <a:tailEnd type="none" w="sm" len="sm"/>
            </a:ln>
          </p:spPr>
        </p:sp>
        <p:sp>
          <p:nvSpPr>
            <p:cNvPr id="218" name="Shape 218"/>
            <p:cNvSpPr/>
            <p:nvPr/>
          </p:nvSpPr>
          <p:spPr>
            <a:xfrm rot="-2283548">
              <a:off x="2720562" y="1395591"/>
              <a:ext cx="1160348" cy="52119"/>
            </a:xfrm>
            <a:custGeom>
              <a:avLst/>
              <a:gdLst/>
              <a:ahLst/>
              <a:cxnLst/>
              <a:rect l="0" t="0" r="0" b="0"/>
              <a:pathLst>
                <a:path w="120000" h="120000" extrusionOk="0">
                  <a:moveTo>
                    <a:pt x="0" y="59999"/>
                  </a:moveTo>
                  <a:lnTo>
                    <a:pt x="120000" y="59999"/>
                  </a:lnTo>
                </a:path>
              </a:pathLst>
            </a:custGeom>
            <a:noFill/>
            <a:ln w="25400" cap="flat" cmpd="sng">
              <a:solidFill>
                <a:srgbClr val="429BB2"/>
              </a:solidFill>
              <a:prstDash val="solid"/>
              <a:round/>
              <a:headEnd type="none" w="sm" len="sm"/>
              <a:tailEnd type="none" w="sm" len="sm"/>
            </a:ln>
          </p:spPr>
        </p:sp>
        <p:sp>
          <p:nvSpPr>
            <p:cNvPr id="219" name="Shape 219"/>
            <p:cNvSpPr/>
            <p:nvPr/>
          </p:nvSpPr>
          <p:spPr>
            <a:xfrm>
              <a:off x="823560" y="1242211"/>
              <a:ext cx="2376896" cy="2376896"/>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a:off x="3625804" y="-3964"/>
              <a:ext cx="1292043" cy="1330604"/>
            </a:xfrm>
            <a:prstGeom prst="ellipse">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txBox="1"/>
            <p:nvPr/>
          </p:nvSpPr>
          <p:spPr>
            <a:xfrm>
              <a:off x="3815019" y="190898"/>
              <a:ext cx="913613" cy="940880"/>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GB" sz="2100">
                  <a:solidFill>
                    <a:schemeClr val="lt1"/>
                  </a:solidFill>
                  <a:latin typeface="Arial"/>
                  <a:ea typeface="Arial"/>
                  <a:cs typeface="Arial"/>
                  <a:sym typeface="Arial"/>
                </a:rPr>
                <a:t>Tonality</a:t>
              </a:r>
              <a:endParaRPr/>
            </a:p>
          </p:txBody>
        </p:sp>
        <p:sp>
          <p:nvSpPr>
            <p:cNvPr id="222" name="Shape 222"/>
            <p:cNvSpPr/>
            <p:nvPr/>
          </p:nvSpPr>
          <p:spPr>
            <a:xfrm>
              <a:off x="5118390" y="15315"/>
              <a:ext cx="1938065" cy="1330604"/>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txBox="1"/>
            <p:nvPr/>
          </p:nvSpPr>
          <p:spPr>
            <a:xfrm>
              <a:off x="5118390" y="15315"/>
              <a:ext cx="1938065" cy="1330604"/>
            </a:xfrm>
            <a:prstGeom prst="rect">
              <a:avLst/>
            </a:prstGeom>
            <a:noFill/>
            <a:ln>
              <a:noFill/>
            </a:ln>
          </p:spPr>
          <p:txBody>
            <a:bodyPr spcFirstLastPara="1" wrap="square" lIns="0" tIns="0" rIns="0" bIns="0" anchor="ctr"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Tone of voice</a:t>
              </a:r>
              <a:endParaRPr/>
            </a:p>
            <a:p>
              <a:pPr marL="114300" marR="0" lvl="1"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84% is how they will view YOU!</a:t>
              </a:r>
              <a:endParaRPr/>
            </a:p>
          </p:txBody>
        </p:sp>
        <p:sp>
          <p:nvSpPr>
            <p:cNvPr id="224" name="Shape 224"/>
            <p:cNvSpPr/>
            <p:nvPr/>
          </p:nvSpPr>
          <p:spPr>
            <a:xfrm>
              <a:off x="3677392" y="1717590"/>
              <a:ext cx="1426138" cy="1426138"/>
            </a:xfrm>
            <a:prstGeom prst="ellipse">
              <a:avLst/>
            </a:prstGeom>
            <a:solidFill>
              <a:srgbClr val="B8D5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txBox="1"/>
            <p:nvPr/>
          </p:nvSpPr>
          <p:spPr>
            <a:xfrm>
              <a:off x="3886245" y="1926443"/>
              <a:ext cx="1008432" cy="1008432"/>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GB" sz="2100">
                  <a:solidFill>
                    <a:schemeClr val="lt1"/>
                  </a:solidFill>
                  <a:latin typeface="Arial"/>
                  <a:ea typeface="Arial"/>
                  <a:cs typeface="Arial"/>
                  <a:sym typeface="Arial"/>
                </a:rPr>
                <a:t>Image</a:t>
              </a:r>
              <a:endParaRPr/>
            </a:p>
          </p:txBody>
        </p:sp>
        <p:sp>
          <p:nvSpPr>
            <p:cNvPr id="226" name="Shape 226"/>
            <p:cNvSpPr/>
            <p:nvPr/>
          </p:nvSpPr>
          <p:spPr>
            <a:xfrm>
              <a:off x="5246144" y="1717590"/>
              <a:ext cx="2139207" cy="1426138"/>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txBox="1"/>
            <p:nvPr/>
          </p:nvSpPr>
          <p:spPr>
            <a:xfrm>
              <a:off x="5246144" y="1717590"/>
              <a:ext cx="2139207" cy="1426138"/>
            </a:xfrm>
            <a:prstGeom prst="rect">
              <a:avLst/>
            </a:prstGeom>
            <a:noFill/>
            <a:ln>
              <a:noFill/>
            </a:ln>
          </p:spPr>
          <p:txBody>
            <a:bodyPr spcFirstLastPara="1" wrap="square" lIns="0" tIns="0" rIns="0" bIns="0" anchor="ctr"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Professional</a:t>
              </a:r>
              <a:endParaRPr/>
            </a:p>
            <a:p>
              <a:pPr marL="114300" marR="0" lvl="1"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Courteous</a:t>
              </a:r>
              <a:endParaRPr/>
            </a:p>
            <a:p>
              <a:pPr marL="114300" marR="0" lvl="1"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Smile</a:t>
              </a:r>
              <a:endParaRPr/>
            </a:p>
            <a:p>
              <a:pPr marL="114300" marR="0" lvl="1"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Match with body language</a:t>
              </a:r>
              <a:endParaRPr sz="1500" b="0" i="0" u="none" strike="noStrike" cap="none">
                <a:solidFill>
                  <a:schemeClr val="dk1"/>
                </a:solidFill>
                <a:latin typeface="Arial"/>
                <a:ea typeface="Arial"/>
                <a:cs typeface="Arial"/>
                <a:sym typeface="Arial"/>
              </a:endParaRPr>
            </a:p>
            <a:p>
              <a:pPr marL="114300" marR="0" lvl="1" indent="-19050" algn="l" rtl="0">
                <a:lnSpc>
                  <a:spcPct val="90000"/>
                </a:lnSpc>
                <a:spcBef>
                  <a:spcPts val="225"/>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sp>
          <p:nvSpPr>
            <p:cNvPr id="228" name="Shape 228"/>
            <p:cNvSpPr/>
            <p:nvPr/>
          </p:nvSpPr>
          <p:spPr>
            <a:xfrm>
              <a:off x="3205887" y="3477272"/>
              <a:ext cx="1426138" cy="1426138"/>
            </a:xfrm>
            <a:prstGeom prst="ellipse">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txBox="1"/>
            <p:nvPr/>
          </p:nvSpPr>
          <p:spPr>
            <a:xfrm>
              <a:off x="3414740" y="3686125"/>
              <a:ext cx="1008432" cy="1008432"/>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GB" sz="2100">
                  <a:solidFill>
                    <a:schemeClr val="lt1"/>
                  </a:solidFill>
                  <a:latin typeface="Arial"/>
                  <a:ea typeface="Arial"/>
                  <a:cs typeface="Arial"/>
                  <a:sym typeface="Arial"/>
                </a:rPr>
                <a:t>Plain Speaking</a:t>
              </a:r>
              <a:endParaRPr/>
            </a:p>
          </p:txBody>
        </p:sp>
        <p:sp>
          <p:nvSpPr>
            <p:cNvPr id="230" name="Shape 230"/>
            <p:cNvSpPr/>
            <p:nvPr/>
          </p:nvSpPr>
          <p:spPr>
            <a:xfrm>
              <a:off x="4774639" y="3477272"/>
              <a:ext cx="2139207" cy="1426138"/>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txBox="1"/>
            <p:nvPr/>
          </p:nvSpPr>
          <p:spPr>
            <a:xfrm>
              <a:off x="4774639" y="3477272"/>
              <a:ext cx="2139207" cy="1426138"/>
            </a:xfrm>
            <a:prstGeom prst="rect">
              <a:avLst/>
            </a:prstGeom>
            <a:noFill/>
            <a:ln>
              <a:noFill/>
            </a:ln>
          </p:spPr>
          <p:txBody>
            <a:bodyPr spcFirstLastPara="1" wrap="square" lIns="0" tIns="0" rIns="0" bIns="0" anchor="ctr"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Avoid jargon</a:t>
              </a:r>
              <a:endParaRPr/>
            </a:p>
            <a:p>
              <a:pPr marL="114300" marR="0" lvl="1"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Don’t patronise</a:t>
              </a:r>
              <a:endParaRPr/>
            </a:p>
            <a:p>
              <a:pPr marL="114300" marR="0" lvl="1" indent="-114300" algn="l" rtl="0">
                <a:lnSpc>
                  <a:spcPct val="90000"/>
                </a:lnSpc>
                <a:spcBef>
                  <a:spcPts val="225"/>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Clear delivery</a:t>
              </a:r>
              <a:endParaRPr/>
            </a:p>
            <a:p>
              <a:pPr marL="114300" marR="0" lvl="1" indent="-19050" algn="l" rtl="0">
                <a:lnSpc>
                  <a:spcPct val="90000"/>
                </a:lnSpc>
                <a:spcBef>
                  <a:spcPts val="225"/>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a:p>
              <a:pPr marL="114300" marR="0" lvl="1" indent="-19050" algn="l" rtl="0">
                <a:lnSpc>
                  <a:spcPct val="90000"/>
                </a:lnSpc>
                <a:spcBef>
                  <a:spcPts val="225"/>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grpSp>
      <p:pic>
        <p:nvPicPr>
          <p:cNvPr id="232" name="Shape 232" descr="https://encrypted-tbn2.gstatic.com/images?q=tbn:ANd9GcQRYgHXCu5iiGb3dCRlZxMkrngpQ_UqV5OSa0oBbEz8rbhqTYBs"/>
          <p:cNvPicPr preferRelativeResize="0"/>
          <p:nvPr/>
        </p:nvPicPr>
        <p:blipFill rotWithShape="1">
          <a:blip r:embed="rId4">
            <a:alphaModFix/>
          </a:blip>
          <a:srcRect/>
          <a:stretch/>
        </p:blipFill>
        <p:spPr>
          <a:xfrm>
            <a:off x="204787" y="0"/>
            <a:ext cx="2638425" cy="2232248"/>
          </a:xfrm>
          <a:prstGeom prst="rect">
            <a:avLst/>
          </a:prstGeom>
          <a:noFill/>
          <a:ln>
            <a:noFill/>
          </a:ln>
        </p:spPr>
      </p:pic>
      <p:sp>
        <p:nvSpPr>
          <p:cNvPr id="233" name="Shape 233"/>
          <p:cNvSpPr txBox="1"/>
          <p:nvPr/>
        </p:nvSpPr>
        <p:spPr>
          <a:xfrm>
            <a:off x="2915816" y="332656"/>
            <a:ext cx="5760640"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200">
                <a:solidFill>
                  <a:srgbClr val="002060"/>
                </a:solidFill>
                <a:latin typeface="Schoolbell"/>
                <a:ea typeface="Schoolbell"/>
                <a:cs typeface="Schoolbell"/>
                <a:sym typeface="Schoolbell"/>
              </a:rPr>
              <a:t>Project that Professional Image</a:t>
            </a:r>
            <a:endParaRPr/>
          </a:p>
        </p:txBody>
      </p:sp>
      <p:sp>
        <p:nvSpPr>
          <p:cNvPr id="234" name="Shape 2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235" name="Shape 2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11</a:t>
            </a:fld>
            <a:endParaRPr sz="1200">
              <a:solidFill>
                <a:srgbClr val="888888"/>
              </a:solidFill>
              <a:latin typeface="Arial"/>
              <a:ea typeface="Arial"/>
              <a:cs typeface="Arial"/>
              <a:sym typeface="Arial"/>
            </a:endParaRPr>
          </a:p>
        </p:txBody>
      </p:sp>
      <p:sp>
        <p:nvSpPr>
          <p:cNvPr id="236" name="Shape 2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95536"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Arial"/>
              <a:buNone/>
            </a:pPr>
            <a:r>
              <a:rPr lang="en-GB" sz="4400" b="1" i="0" u="none" strike="noStrike" cap="none">
                <a:solidFill>
                  <a:schemeClr val="dk1"/>
                </a:solidFill>
                <a:latin typeface="Arial"/>
                <a:ea typeface="Arial"/>
                <a:cs typeface="Arial"/>
                <a:sym typeface="Arial"/>
              </a:rPr>
              <a:t>Key </a:t>
            </a:r>
            <a:r>
              <a:rPr lang="en-GB" sz="4400" b="1" i="0" u="none" strike="noStrike" cap="none">
                <a:solidFill>
                  <a:schemeClr val="dk1"/>
                </a:solidFill>
                <a:latin typeface="Impact"/>
                <a:ea typeface="Impact"/>
                <a:cs typeface="Impact"/>
                <a:sym typeface="Impact"/>
              </a:rPr>
              <a:t>words</a:t>
            </a:r>
            <a:r>
              <a:rPr lang="en-GB" sz="4400" b="1" i="0" u="none" strike="noStrike" cap="none">
                <a:solidFill>
                  <a:schemeClr val="dk1"/>
                </a:solidFill>
                <a:latin typeface="Arial"/>
                <a:ea typeface="Arial"/>
                <a:cs typeface="Arial"/>
                <a:sym typeface="Arial"/>
              </a:rPr>
              <a:t> and phrases</a:t>
            </a:r>
            <a:endParaRPr sz="4400" b="1" i="0" u="none" strike="noStrike" cap="none">
              <a:solidFill>
                <a:schemeClr val="dk1"/>
              </a:solidFill>
              <a:latin typeface="Arial"/>
              <a:ea typeface="Arial"/>
              <a:cs typeface="Arial"/>
              <a:sym typeface="Arial"/>
            </a:endParaRPr>
          </a:p>
        </p:txBody>
      </p:sp>
      <p:grpSp>
        <p:nvGrpSpPr>
          <p:cNvPr id="242" name="Shape 242"/>
          <p:cNvGrpSpPr/>
          <p:nvPr/>
        </p:nvGrpSpPr>
        <p:grpSpPr>
          <a:xfrm>
            <a:off x="1946894" y="983914"/>
            <a:ext cx="5394227" cy="5394227"/>
            <a:chOff x="1623366" y="3186"/>
            <a:chExt cx="5394227" cy="5394227"/>
          </a:xfrm>
        </p:grpSpPr>
        <p:sp>
          <p:nvSpPr>
            <p:cNvPr id="243" name="Shape 243"/>
            <p:cNvSpPr/>
            <p:nvPr/>
          </p:nvSpPr>
          <p:spPr>
            <a:xfrm>
              <a:off x="3610596" y="1990416"/>
              <a:ext cx="1419767" cy="1419767"/>
            </a:xfrm>
            <a:prstGeom prst="ellipse">
              <a:avLst/>
            </a:prstGeom>
            <a:solidFill>
              <a:srgbClr val="38879C"/>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txBox="1"/>
            <p:nvPr/>
          </p:nvSpPr>
          <p:spPr>
            <a:xfrm>
              <a:off x="3818516" y="2198336"/>
              <a:ext cx="1003927" cy="1003927"/>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1700">
                  <a:solidFill>
                    <a:schemeClr val="lt1"/>
                  </a:solidFill>
                  <a:latin typeface="Arial"/>
                  <a:ea typeface="Arial"/>
                  <a:cs typeface="Arial"/>
                  <a:sym typeface="Arial"/>
                </a:rPr>
                <a:t>Use the Tone to stress the point</a:t>
              </a:r>
              <a:endParaRPr/>
            </a:p>
          </p:txBody>
        </p:sp>
        <p:sp>
          <p:nvSpPr>
            <p:cNvPr id="245" name="Shape 245"/>
            <p:cNvSpPr/>
            <p:nvPr/>
          </p:nvSpPr>
          <p:spPr>
            <a:xfrm rot="-5400000">
              <a:off x="4170102" y="1473836"/>
              <a:ext cx="300755" cy="482720"/>
            </a:xfrm>
            <a:prstGeom prst="rightArrow">
              <a:avLst>
                <a:gd name="adj1" fmla="val 60000"/>
                <a:gd name="adj2" fmla="val 50000"/>
              </a:avLst>
            </a:prstGeom>
            <a:solidFill>
              <a:srgbClr val="46A3B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txBox="1"/>
            <p:nvPr/>
          </p:nvSpPr>
          <p:spPr>
            <a:xfrm rot="-5400000">
              <a:off x="4215215" y="1615493"/>
              <a:ext cx="210529" cy="2896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lt1"/>
                </a:solidFill>
                <a:latin typeface="Arial"/>
                <a:ea typeface="Arial"/>
                <a:cs typeface="Arial"/>
                <a:sym typeface="Arial"/>
              </a:endParaRPr>
            </a:p>
          </p:txBody>
        </p:sp>
        <p:sp>
          <p:nvSpPr>
            <p:cNvPr id="247" name="Shape 247"/>
            <p:cNvSpPr/>
            <p:nvPr/>
          </p:nvSpPr>
          <p:spPr>
            <a:xfrm>
              <a:off x="3610596" y="3186"/>
              <a:ext cx="1419767" cy="1419767"/>
            </a:xfrm>
            <a:prstGeom prst="ellipse">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txBox="1"/>
            <p:nvPr/>
          </p:nvSpPr>
          <p:spPr>
            <a:xfrm>
              <a:off x="3818516" y="211106"/>
              <a:ext cx="1003927" cy="1003927"/>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1700">
                  <a:solidFill>
                    <a:schemeClr val="lt1"/>
                  </a:solidFill>
                  <a:latin typeface="Arial"/>
                  <a:ea typeface="Arial"/>
                  <a:cs typeface="Arial"/>
                  <a:sym typeface="Arial"/>
                </a:rPr>
                <a:t>Important</a:t>
              </a:r>
              <a:endParaRPr/>
            </a:p>
          </p:txBody>
        </p:sp>
        <p:sp>
          <p:nvSpPr>
            <p:cNvPr id="249" name="Shape 249"/>
            <p:cNvSpPr/>
            <p:nvPr/>
          </p:nvSpPr>
          <p:spPr>
            <a:xfrm>
              <a:off x="5155205" y="2458939"/>
              <a:ext cx="300755" cy="482720"/>
            </a:xfrm>
            <a:prstGeom prst="rightArrow">
              <a:avLst>
                <a:gd name="adj1" fmla="val 60000"/>
                <a:gd name="adj2" fmla="val 50000"/>
              </a:avLst>
            </a:prstGeom>
            <a:solidFill>
              <a:srgbClr val="83BB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txBox="1"/>
            <p:nvPr/>
          </p:nvSpPr>
          <p:spPr>
            <a:xfrm>
              <a:off x="5155205" y="2555483"/>
              <a:ext cx="210529" cy="2896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lt1"/>
                </a:solidFill>
                <a:latin typeface="Arial"/>
                <a:ea typeface="Arial"/>
                <a:cs typeface="Arial"/>
                <a:sym typeface="Arial"/>
              </a:endParaRPr>
            </a:p>
          </p:txBody>
        </p:sp>
        <p:sp>
          <p:nvSpPr>
            <p:cNvPr id="251" name="Shape 251"/>
            <p:cNvSpPr/>
            <p:nvPr/>
          </p:nvSpPr>
          <p:spPr>
            <a:xfrm>
              <a:off x="5597826" y="1990416"/>
              <a:ext cx="1419767" cy="1419767"/>
            </a:xfrm>
            <a:prstGeom prst="ellipse">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txBox="1"/>
            <p:nvPr/>
          </p:nvSpPr>
          <p:spPr>
            <a:xfrm>
              <a:off x="5805746" y="2198336"/>
              <a:ext cx="1003927" cy="1003927"/>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1700">
                  <a:solidFill>
                    <a:schemeClr val="lt1"/>
                  </a:solidFill>
                  <a:latin typeface="Arial"/>
                  <a:ea typeface="Arial"/>
                  <a:cs typeface="Arial"/>
                  <a:sym typeface="Arial"/>
                </a:rPr>
                <a:t>Vital</a:t>
              </a:r>
              <a:endParaRPr/>
            </a:p>
          </p:txBody>
        </p:sp>
        <p:sp>
          <p:nvSpPr>
            <p:cNvPr id="253" name="Shape 253"/>
            <p:cNvSpPr/>
            <p:nvPr/>
          </p:nvSpPr>
          <p:spPr>
            <a:xfrm rot="5400000">
              <a:off x="4170102" y="3444042"/>
              <a:ext cx="300755" cy="482720"/>
            </a:xfrm>
            <a:prstGeom prst="rightArrow">
              <a:avLst>
                <a:gd name="adj1" fmla="val 60000"/>
                <a:gd name="adj2" fmla="val 50000"/>
              </a:avLst>
            </a:prstGeom>
            <a:solidFill>
              <a:srgbClr val="BFD9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txBox="1"/>
            <p:nvPr/>
          </p:nvSpPr>
          <p:spPr>
            <a:xfrm rot="5400000">
              <a:off x="4215215" y="3495473"/>
              <a:ext cx="210529" cy="2896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lt1"/>
                </a:solidFill>
                <a:latin typeface="Arial"/>
                <a:ea typeface="Arial"/>
                <a:cs typeface="Arial"/>
                <a:sym typeface="Arial"/>
              </a:endParaRPr>
            </a:p>
          </p:txBody>
        </p:sp>
        <p:sp>
          <p:nvSpPr>
            <p:cNvPr id="255" name="Shape 255"/>
            <p:cNvSpPr/>
            <p:nvPr/>
          </p:nvSpPr>
          <p:spPr>
            <a:xfrm>
              <a:off x="3610596" y="3977646"/>
              <a:ext cx="1419767" cy="1419767"/>
            </a:xfrm>
            <a:prstGeom prst="ellipse">
              <a:avLst/>
            </a:prstGeom>
            <a:solidFill>
              <a:srgbClr val="B8D5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txBox="1"/>
            <p:nvPr/>
          </p:nvSpPr>
          <p:spPr>
            <a:xfrm>
              <a:off x="3818516" y="4185566"/>
              <a:ext cx="1003927" cy="1003927"/>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GB" sz="2400">
                  <a:solidFill>
                    <a:schemeClr val="dk1"/>
                  </a:solidFill>
                  <a:latin typeface="Arial"/>
                  <a:ea typeface="Arial"/>
                  <a:cs typeface="Arial"/>
                  <a:sym typeface="Arial"/>
                </a:rPr>
                <a:t>NO!</a:t>
              </a:r>
              <a:endParaRPr/>
            </a:p>
          </p:txBody>
        </p:sp>
        <p:sp>
          <p:nvSpPr>
            <p:cNvPr id="257" name="Shape 257"/>
            <p:cNvSpPr/>
            <p:nvPr/>
          </p:nvSpPr>
          <p:spPr>
            <a:xfrm rot="10800000">
              <a:off x="3184999" y="2458939"/>
              <a:ext cx="300755" cy="482720"/>
            </a:xfrm>
            <a:prstGeom prst="rightArrow">
              <a:avLst>
                <a:gd name="adj1" fmla="val 60000"/>
                <a:gd name="adj2" fmla="val 50000"/>
              </a:avLst>
            </a:prstGeom>
            <a:solidFill>
              <a:srgbClr val="83BB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txBox="1"/>
            <p:nvPr/>
          </p:nvSpPr>
          <p:spPr>
            <a:xfrm>
              <a:off x="3275225" y="2555483"/>
              <a:ext cx="210529" cy="2896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400">
                <a:solidFill>
                  <a:schemeClr val="lt1"/>
                </a:solidFill>
                <a:latin typeface="Arial"/>
                <a:ea typeface="Arial"/>
                <a:cs typeface="Arial"/>
                <a:sym typeface="Arial"/>
              </a:endParaRPr>
            </a:p>
          </p:txBody>
        </p:sp>
        <p:sp>
          <p:nvSpPr>
            <p:cNvPr id="259" name="Shape 259"/>
            <p:cNvSpPr/>
            <p:nvPr/>
          </p:nvSpPr>
          <p:spPr>
            <a:xfrm>
              <a:off x="1623366" y="1990416"/>
              <a:ext cx="1419767" cy="1419767"/>
            </a:xfrm>
            <a:prstGeom prst="ellipse">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txBox="1"/>
            <p:nvPr/>
          </p:nvSpPr>
          <p:spPr>
            <a:xfrm>
              <a:off x="1831286" y="2198336"/>
              <a:ext cx="1003927" cy="1003927"/>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1700">
                  <a:solidFill>
                    <a:schemeClr val="lt1"/>
                  </a:solidFill>
                  <a:latin typeface="Arial"/>
                  <a:ea typeface="Arial"/>
                  <a:cs typeface="Arial"/>
                  <a:sym typeface="Arial"/>
                </a:rPr>
                <a:t>Promise </a:t>
              </a:r>
              <a:endParaRPr/>
            </a:p>
          </p:txBody>
        </p:sp>
      </p:grpSp>
      <p:sp>
        <p:nvSpPr>
          <p:cNvPr id="261" name="Shape 2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262" name="Shape 2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263" name="Shape 2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12</a:t>
            </a:fld>
            <a:endParaRPr sz="1200">
              <a:solidFill>
                <a:srgbClr val="88888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68" name="Shape 268"/>
          <p:cNvGrpSpPr/>
          <p:nvPr/>
        </p:nvGrpSpPr>
        <p:grpSpPr>
          <a:xfrm>
            <a:off x="354843" y="261808"/>
            <a:ext cx="8639032" cy="6093381"/>
            <a:chOff x="142032" y="1160"/>
            <a:chExt cx="8151214" cy="6093381"/>
          </a:xfrm>
        </p:grpSpPr>
        <p:sp>
          <p:nvSpPr>
            <p:cNvPr id="269" name="Shape 269"/>
            <p:cNvSpPr/>
            <p:nvPr/>
          </p:nvSpPr>
          <p:spPr>
            <a:xfrm rot="2535802">
              <a:off x="2640078" y="4307132"/>
              <a:ext cx="928527" cy="65742"/>
            </a:xfrm>
            <a:custGeom>
              <a:avLst/>
              <a:gdLst/>
              <a:ahLst/>
              <a:cxnLst/>
              <a:rect l="0" t="0" r="0" b="0"/>
              <a:pathLst>
                <a:path w="120000" h="120000" extrusionOk="0">
                  <a:moveTo>
                    <a:pt x="0" y="60000"/>
                  </a:moveTo>
                  <a:lnTo>
                    <a:pt x="120000" y="60000"/>
                  </a:lnTo>
                </a:path>
              </a:pathLst>
            </a:custGeom>
            <a:noFill/>
            <a:ln w="25400" cap="flat" cmpd="sng">
              <a:solidFill>
                <a:srgbClr val="429BB2"/>
              </a:solidFill>
              <a:prstDash val="solid"/>
              <a:round/>
              <a:headEnd type="none" w="sm" len="sm"/>
              <a:tailEnd type="none" w="sm" len="sm"/>
            </a:ln>
          </p:spPr>
        </p:sp>
        <p:sp>
          <p:nvSpPr>
            <p:cNvPr id="270" name="Shape 270"/>
            <p:cNvSpPr/>
            <p:nvPr/>
          </p:nvSpPr>
          <p:spPr>
            <a:xfrm>
              <a:off x="2760759" y="3014979"/>
              <a:ext cx="1048305" cy="65742"/>
            </a:xfrm>
            <a:custGeom>
              <a:avLst/>
              <a:gdLst/>
              <a:ahLst/>
              <a:cxnLst/>
              <a:rect l="0" t="0" r="0" b="0"/>
              <a:pathLst>
                <a:path w="120000" h="120000" extrusionOk="0">
                  <a:moveTo>
                    <a:pt x="0" y="60000"/>
                  </a:moveTo>
                  <a:lnTo>
                    <a:pt x="120000" y="60000"/>
                  </a:lnTo>
                </a:path>
              </a:pathLst>
            </a:custGeom>
            <a:noFill/>
            <a:ln w="25400" cap="flat" cmpd="sng">
              <a:solidFill>
                <a:srgbClr val="429BB2"/>
              </a:solidFill>
              <a:prstDash val="solid"/>
              <a:round/>
              <a:headEnd type="none" w="sm" len="sm"/>
              <a:tailEnd type="none" w="sm" len="sm"/>
            </a:ln>
          </p:spPr>
        </p:sp>
        <p:sp>
          <p:nvSpPr>
            <p:cNvPr id="271" name="Shape 271"/>
            <p:cNvSpPr/>
            <p:nvPr/>
          </p:nvSpPr>
          <p:spPr>
            <a:xfrm rot="-2535802">
              <a:off x="2640078" y="1722827"/>
              <a:ext cx="928527" cy="65742"/>
            </a:xfrm>
            <a:custGeom>
              <a:avLst/>
              <a:gdLst/>
              <a:ahLst/>
              <a:cxnLst/>
              <a:rect l="0" t="0" r="0" b="0"/>
              <a:pathLst>
                <a:path w="120000" h="120000" extrusionOk="0">
                  <a:moveTo>
                    <a:pt x="0" y="60000"/>
                  </a:moveTo>
                  <a:lnTo>
                    <a:pt x="120000" y="60000"/>
                  </a:lnTo>
                </a:path>
              </a:pathLst>
            </a:custGeom>
            <a:noFill/>
            <a:ln w="25400" cap="flat" cmpd="sng">
              <a:solidFill>
                <a:srgbClr val="429BB2"/>
              </a:solidFill>
              <a:prstDash val="solid"/>
              <a:round/>
              <a:headEnd type="none" w="sm" len="sm"/>
              <a:tailEnd type="none" w="sm" len="sm"/>
            </a:ln>
          </p:spPr>
        </p:sp>
        <p:sp>
          <p:nvSpPr>
            <p:cNvPr id="272" name="Shape 272"/>
            <p:cNvSpPr/>
            <p:nvPr/>
          </p:nvSpPr>
          <p:spPr>
            <a:xfrm>
              <a:off x="142032" y="1507423"/>
              <a:ext cx="3080854" cy="3080854"/>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a:off x="3223770" y="1160"/>
              <a:ext cx="1724685" cy="1724685"/>
            </a:xfrm>
            <a:prstGeom prst="ellipse">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txBox="1"/>
            <p:nvPr/>
          </p:nvSpPr>
          <p:spPr>
            <a:xfrm>
              <a:off x="3476344" y="253734"/>
              <a:ext cx="1219537" cy="1219537"/>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2200">
                  <a:solidFill>
                    <a:schemeClr val="lt1"/>
                  </a:solidFill>
                  <a:latin typeface="Arial"/>
                  <a:ea typeface="Arial"/>
                  <a:cs typeface="Arial"/>
                  <a:sym typeface="Arial"/>
                </a:rPr>
                <a:t>Role &amp; Purpose</a:t>
              </a:r>
              <a:endParaRPr/>
            </a:p>
          </p:txBody>
        </p:sp>
        <p:sp>
          <p:nvSpPr>
            <p:cNvPr id="275" name="Shape 275"/>
            <p:cNvSpPr/>
            <p:nvPr/>
          </p:nvSpPr>
          <p:spPr>
            <a:xfrm>
              <a:off x="5120924" y="1160"/>
              <a:ext cx="2587028" cy="1724685"/>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txBox="1"/>
            <p:nvPr/>
          </p:nvSpPr>
          <p:spPr>
            <a:xfrm>
              <a:off x="5120924" y="1160"/>
              <a:ext cx="2587028" cy="1724685"/>
            </a:xfrm>
            <a:prstGeom prst="rect">
              <a:avLst/>
            </a:prstGeom>
            <a:noFill/>
            <a:ln>
              <a:noFill/>
            </a:ln>
          </p:spPr>
          <p:txBody>
            <a:bodyPr spcFirstLastPara="1" wrap="square" lIns="0" tIns="0" rIns="0" bIns="0"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Endeavour to make voice contact with the subjects to gain a commitment  to pay</a:t>
              </a:r>
              <a:endParaRPr sz="1800" b="0" i="0" u="none" strike="noStrike" cap="none">
                <a:solidFill>
                  <a:schemeClr val="dk1"/>
                </a:solidFill>
                <a:latin typeface="Arial"/>
                <a:ea typeface="Arial"/>
                <a:cs typeface="Arial"/>
                <a:sym typeface="Arial"/>
              </a:endParaRPr>
            </a:p>
          </p:txBody>
        </p:sp>
        <p:sp>
          <p:nvSpPr>
            <p:cNvPr id="277" name="Shape 277"/>
            <p:cNvSpPr/>
            <p:nvPr/>
          </p:nvSpPr>
          <p:spPr>
            <a:xfrm>
              <a:off x="3809064" y="2185508"/>
              <a:ext cx="1724685" cy="1724685"/>
            </a:xfrm>
            <a:prstGeom prst="ellipse">
              <a:avLst/>
            </a:prstGeom>
            <a:solidFill>
              <a:srgbClr val="B8D5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txBox="1"/>
            <p:nvPr/>
          </p:nvSpPr>
          <p:spPr>
            <a:xfrm>
              <a:off x="4061638" y="2438082"/>
              <a:ext cx="1425469" cy="1219537"/>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2200" dirty="0">
                  <a:solidFill>
                    <a:schemeClr val="dk1"/>
                  </a:solidFill>
                  <a:latin typeface="Arial"/>
                  <a:ea typeface="Arial"/>
                  <a:cs typeface="Arial"/>
                  <a:sym typeface="Arial"/>
                </a:rPr>
                <a:t>Encourage</a:t>
              </a:r>
              <a:endParaRPr dirty="0"/>
            </a:p>
          </p:txBody>
        </p:sp>
        <p:sp>
          <p:nvSpPr>
            <p:cNvPr id="279" name="Shape 279"/>
            <p:cNvSpPr/>
            <p:nvPr/>
          </p:nvSpPr>
          <p:spPr>
            <a:xfrm>
              <a:off x="5706218" y="2185508"/>
              <a:ext cx="2587028" cy="1724685"/>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txBox="1"/>
            <p:nvPr/>
          </p:nvSpPr>
          <p:spPr>
            <a:xfrm>
              <a:off x="5706218" y="2185508"/>
              <a:ext cx="2587028" cy="1724685"/>
            </a:xfrm>
            <a:prstGeom prst="rect">
              <a:avLst/>
            </a:prstGeom>
            <a:noFill/>
            <a:ln>
              <a:noFill/>
            </a:ln>
          </p:spPr>
          <p:txBody>
            <a:bodyPr spcFirstLastPara="1" wrap="square" lIns="0" tIns="0" rIns="0" bIns="0"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Subjects to meet their obligation to pay what they can afford</a:t>
              </a:r>
              <a:endParaRPr sz="1800" b="0" i="0" u="none" strike="noStrike" cap="none">
                <a:solidFill>
                  <a:schemeClr val="dk1"/>
                </a:solidFill>
                <a:latin typeface="Arial"/>
                <a:ea typeface="Arial"/>
                <a:cs typeface="Arial"/>
                <a:sym typeface="Arial"/>
              </a:endParaRPr>
            </a:p>
            <a:p>
              <a:pPr marL="171450" marR="0" lvl="1" indent="-171450" algn="l" rtl="0">
                <a:lnSpc>
                  <a:spcPct val="90000"/>
                </a:lnSpc>
                <a:spcBef>
                  <a:spcPts val="27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Understanding their financial situation</a:t>
              </a:r>
              <a:endParaRPr sz="1800" b="0" i="0" u="none" strike="noStrike" cap="none">
                <a:solidFill>
                  <a:schemeClr val="dk1"/>
                </a:solidFill>
                <a:latin typeface="Arial"/>
                <a:ea typeface="Arial"/>
                <a:cs typeface="Arial"/>
                <a:sym typeface="Arial"/>
              </a:endParaRPr>
            </a:p>
          </p:txBody>
        </p:sp>
        <p:sp>
          <p:nvSpPr>
            <p:cNvPr id="281" name="Shape 281"/>
            <p:cNvSpPr/>
            <p:nvPr/>
          </p:nvSpPr>
          <p:spPr>
            <a:xfrm>
              <a:off x="3223770" y="4369856"/>
              <a:ext cx="1724685" cy="1724685"/>
            </a:xfrm>
            <a:prstGeom prst="ellipse">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2" name="Shape 282"/>
            <p:cNvSpPr txBox="1"/>
            <p:nvPr/>
          </p:nvSpPr>
          <p:spPr>
            <a:xfrm>
              <a:off x="3476344" y="4622430"/>
              <a:ext cx="1219537" cy="1219537"/>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2200">
                  <a:solidFill>
                    <a:schemeClr val="lt1"/>
                  </a:solidFill>
                  <a:latin typeface="Arial"/>
                  <a:ea typeface="Arial"/>
                  <a:cs typeface="Arial"/>
                  <a:sym typeface="Arial"/>
                </a:rPr>
                <a:t>Data</a:t>
              </a:r>
              <a:endParaRPr/>
            </a:p>
          </p:txBody>
        </p:sp>
        <p:sp>
          <p:nvSpPr>
            <p:cNvPr id="283" name="Shape 283"/>
            <p:cNvSpPr/>
            <p:nvPr/>
          </p:nvSpPr>
          <p:spPr>
            <a:xfrm>
              <a:off x="5120924" y="4369856"/>
              <a:ext cx="2587028" cy="1724685"/>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txBox="1"/>
            <p:nvPr/>
          </p:nvSpPr>
          <p:spPr>
            <a:xfrm>
              <a:off x="5120924" y="4369856"/>
              <a:ext cx="2587028" cy="1724685"/>
            </a:xfrm>
            <a:prstGeom prst="rect">
              <a:avLst/>
            </a:prstGeom>
            <a:noFill/>
            <a:ln>
              <a:noFill/>
            </a:ln>
          </p:spPr>
          <p:txBody>
            <a:bodyPr spcFirstLastPara="1" wrap="square" lIns="0" tIns="0" rIns="0" bIns="0"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Gaining information is key to making decisions</a:t>
              </a:r>
              <a:endParaRPr/>
            </a:p>
            <a:p>
              <a:pPr marL="171450" marR="0" lvl="1" indent="-171450" algn="l" rtl="0">
                <a:lnSpc>
                  <a:spcPct val="90000"/>
                </a:lnSpc>
                <a:spcBef>
                  <a:spcPts val="27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Gaining trust and getting the agreement for the subject to do something positive</a:t>
              </a:r>
              <a:endParaRPr sz="1800" b="0" i="0" u="none" strike="noStrike" cap="none">
                <a:solidFill>
                  <a:schemeClr val="dk1"/>
                </a:solidFill>
                <a:latin typeface="Arial"/>
                <a:ea typeface="Arial"/>
                <a:cs typeface="Arial"/>
                <a:sym typeface="Arial"/>
              </a:endParaRPr>
            </a:p>
          </p:txBody>
        </p:sp>
      </p:grpSp>
      <p:sp>
        <p:nvSpPr>
          <p:cNvPr id="285" name="Shape 2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286" name="Shape 2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287" name="Shape 2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13</a:t>
            </a:fld>
            <a:endParaRPr sz="1200">
              <a:solidFill>
                <a:srgbClr val="88888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293" name="Shape 2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294" name="Shape 2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14</a:t>
            </a:fld>
            <a:endParaRPr sz="1200">
              <a:solidFill>
                <a:srgbClr val="888888"/>
              </a:solidFill>
              <a:latin typeface="Arial"/>
              <a:ea typeface="Arial"/>
              <a:cs typeface="Arial"/>
              <a:sym typeface="Arial"/>
            </a:endParaRPr>
          </a:p>
        </p:txBody>
      </p:sp>
      <p:grpSp>
        <p:nvGrpSpPr>
          <p:cNvPr id="295" name="Shape 295"/>
          <p:cNvGrpSpPr/>
          <p:nvPr/>
        </p:nvGrpSpPr>
        <p:grpSpPr>
          <a:xfrm>
            <a:off x="457199" y="1600999"/>
            <a:ext cx="8536675" cy="4524363"/>
            <a:chOff x="0" y="799"/>
            <a:chExt cx="8229600" cy="4524363"/>
          </a:xfrm>
        </p:grpSpPr>
        <p:sp>
          <p:nvSpPr>
            <p:cNvPr id="296" name="Shape 296"/>
            <p:cNvSpPr/>
            <p:nvPr/>
          </p:nvSpPr>
          <p:spPr>
            <a:xfrm>
              <a:off x="0" y="3406931"/>
              <a:ext cx="8229600" cy="1118231"/>
            </a:xfrm>
            <a:prstGeom prst="rect">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txBox="1"/>
            <p:nvPr/>
          </p:nvSpPr>
          <p:spPr>
            <a:xfrm>
              <a:off x="0" y="3406931"/>
              <a:ext cx="8229600" cy="603844"/>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None/>
              </a:pPr>
              <a:r>
                <a:rPr lang="en-GB" sz="2100">
                  <a:solidFill>
                    <a:schemeClr val="lt1"/>
                  </a:solidFill>
                  <a:latin typeface="Arial"/>
                  <a:ea typeface="Arial"/>
                  <a:cs typeface="Arial"/>
                  <a:sym typeface="Arial"/>
                </a:rPr>
                <a:t>Attitude</a:t>
              </a:r>
              <a:endParaRPr/>
            </a:p>
          </p:txBody>
        </p:sp>
        <p:sp>
          <p:nvSpPr>
            <p:cNvPr id="298" name="Shape 298"/>
            <p:cNvSpPr/>
            <p:nvPr/>
          </p:nvSpPr>
          <p:spPr>
            <a:xfrm>
              <a:off x="1004" y="3988412"/>
              <a:ext cx="1645518" cy="514386"/>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txBox="1"/>
            <p:nvPr/>
          </p:nvSpPr>
          <p:spPr>
            <a:xfrm>
              <a:off x="1004" y="3988412"/>
              <a:ext cx="1645518" cy="514386"/>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Assertive</a:t>
              </a:r>
              <a:endParaRPr/>
            </a:p>
          </p:txBody>
        </p:sp>
        <p:sp>
          <p:nvSpPr>
            <p:cNvPr id="300" name="Shape 300"/>
            <p:cNvSpPr/>
            <p:nvPr/>
          </p:nvSpPr>
          <p:spPr>
            <a:xfrm>
              <a:off x="1646522" y="3988412"/>
              <a:ext cx="1645518" cy="514386"/>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 name="Shape 301"/>
            <p:cNvSpPr txBox="1"/>
            <p:nvPr/>
          </p:nvSpPr>
          <p:spPr>
            <a:xfrm>
              <a:off x="1646522" y="3988412"/>
              <a:ext cx="1645518" cy="514386"/>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Positive </a:t>
              </a:r>
              <a:endParaRPr/>
            </a:p>
          </p:txBody>
        </p:sp>
        <p:sp>
          <p:nvSpPr>
            <p:cNvPr id="302" name="Shape 302"/>
            <p:cNvSpPr/>
            <p:nvPr/>
          </p:nvSpPr>
          <p:spPr>
            <a:xfrm>
              <a:off x="3292040" y="3988412"/>
              <a:ext cx="1645518" cy="514386"/>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txBox="1"/>
            <p:nvPr/>
          </p:nvSpPr>
          <p:spPr>
            <a:xfrm>
              <a:off x="3292040" y="3988412"/>
              <a:ext cx="1645518" cy="514386"/>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Determined</a:t>
              </a:r>
              <a:endParaRPr/>
            </a:p>
          </p:txBody>
        </p:sp>
        <p:sp>
          <p:nvSpPr>
            <p:cNvPr id="304" name="Shape 304"/>
            <p:cNvSpPr/>
            <p:nvPr/>
          </p:nvSpPr>
          <p:spPr>
            <a:xfrm>
              <a:off x="4937559" y="3988412"/>
              <a:ext cx="1645518" cy="514386"/>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txBox="1"/>
            <p:nvPr/>
          </p:nvSpPr>
          <p:spPr>
            <a:xfrm>
              <a:off x="4937559" y="3988412"/>
              <a:ext cx="1645518" cy="514386"/>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Empathetic</a:t>
              </a:r>
              <a:endParaRPr/>
            </a:p>
          </p:txBody>
        </p:sp>
        <p:sp>
          <p:nvSpPr>
            <p:cNvPr id="306" name="Shape 306"/>
            <p:cNvSpPr/>
            <p:nvPr/>
          </p:nvSpPr>
          <p:spPr>
            <a:xfrm>
              <a:off x="6583077" y="3988412"/>
              <a:ext cx="1645518" cy="514386"/>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txBox="1"/>
            <p:nvPr/>
          </p:nvSpPr>
          <p:spPr>
            <a:xfrm>
              <a:off x="6583077" y="3988412"/>
              <a:ext cx="1645518" cy="514386"/>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Reasonable</a:t>
              </a:r>
              <a:endParaRPr/>
            </a:p>
          </p:txBody>
        </p:sp>
        <p:sp>
          <p:nvSpPr>
            <p:cNvPr id="308" name="Shape 308"/>
            <p:cNvSpPr/>
            <p:nvPr/>
          </p:nvSpPr>
          <p:spPr>
            <a:xfrm rot="10800000">
              <a:off x="0" y="1703865"/>
              <a:ext cx="8229600" cy="1719839"/>
            </a:xfrm>
            <a:prstGeom prst="upArrowCallout">
              <a:avLst>
                <a:gd name="adj1" fmla="val 25000"/>
                <a:gd name="adj2" fmla="val 25000"/>
                <a:gd name="adj3" fmla="val 25000"/>
                <a:gd name="adj4" fmla="val 64977"/>
              </a:avLst>
            </a:prstGeom>
            <a:solidFill>
              <a:srgbClr val="84BAC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txBox="1"/>
            <p:nvPr/>
          </p:nvSpPr>
          <p:spPr>
            <a:xfrm>
              <a:off x="0" y="1703865"/>
              <a:ext cx="8229600" cy="603663"/>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None/>
              </a:pPr>
              <a:r>
                <a:rPr lang="en-GB" sz="2100">
                  <a:solidFill>
                    <a:schemeClr val="lt1"/>
                  </a:solidFill>
                  <a:latin typeface="Arial"/>
                  <a:ea typeface="Arial"/>
                  <a:cs typeface="Arial"/>
                  <a:sym typeface="Arial"/>
                </a:rPr>
                <a:t>Knowledge</a:t>
              </a:r>
              <a:endParaRPr/>
            </a:p>
          </p:txBody>
        </p:sp>
        <p:sp>
          <p:nvSpPr>
            <p:cNvPr id="310" name="Shape 310"/>
            <p:cNvSpPr/>
            <p:nvPr/>
          </p:nvSpPr>
          <p:spPr>
            <a:xfrm>
              <a:off x="0" y="2307529"/>
              <a:ext cx="2057399" cy="514231"/>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txBox="1"/>
            <p:nvPr/>
          </p:nvSpPr>
          <p:spPr>
            <a:xfrm>
              <a:off x="0" y="2307529"/>
              <a:ext cx="2057399" cy="514231"/>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Client Specific </a:t>
              </a:r>
              <a:endParaRPr/>
            </a:p>
          </p:txBody>
        </p:sp>
        <p:sp>
          <p:nvSpPr>
            <p:cNvPr id="312" name="Shape 312"/>
            <p:cNvSpPr/>
            <p:nvPr/>
          </p:nvSpPr>
          <p:spPr>
            <a:xfrm>
              <a:off x="2057400" y="2307529"/>
              <a:ext cx="2057399" cy="514231"/>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 name="Shape 313"/>
            <p:cNvSpPr txBox="1"/>
            <p:nvPr/>
          </p:nvSpPr>
          <p:spPr>
            <a:xfrm>
              <a:off x="2057400" y="2307529"/>
              <a:ext cx="2057399" cy="514231"/>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Legislation</a:t>
              </a:r>
              <a:endParaRPr/>
            </a:p>
          </p:txBody>
        </p:sp>
        <p:sp>
          <p:nvSpPr>
            <p:cNvPr id="314" name="Shape 314"/>
            <p:cNvSpPr/>
            <p:nvPr/>
          </p:nvSpPr>
          <p:spPr>
            <a:xfrm>
              <a:off x="4114800" y="2307529"/>
              <a:ext cx="2057399" cy="514231"/>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txBox="1"/>
            <p:nvPr/>
          </p:nvSpPr>
          <p:spPr>
            <a:xfrm>
              <a:off x="4114800" y="2307529"/>
              <a:ext cx="2057399" cy="514231"/>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Compliance</a:t>
              </a:r>
              <a:endParaRPr/>
            </a:p>
          </p:txBody>
        </p:sp>
        <p:sp>
          <p:nvSpPr>
            <p:cNvPr id="316" name="Shape 316"/>
            <p:cNvSpPr/>
            <p:nvPr/>
          </p:nvSpPr>
          <p:spPr>
            <a:xfrm>
              <a:off x="6172199" y="2307529"/>
              <a:ext cx="2057399" cy="514231"/>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Shape 317"/>
            <p:cNvSpPr txBox="1"/>
            <p:nvPr/>
          </p:nvSpPr>
          <p:spPr>
            <a:xfrm>
              <a:off x="6172199" y="2307529"/>
              <a:ext cx="2057399" cy="514231"/>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Procedural</a:t>
              </a:r>
              <a:endParaRPr/>
            </a:p>
          </p:txBody>
        </p:sp>
        <p:sp>
          <p:nvSpPr>
            <p:cNvPr id="318" name="Shape 318"/>
            <p:cNvSpPr/>
            <p:nvPr/>
          </p:nvSpPr>
          <p:spPr>
            <a:xfrm rot="10800000">
              <a:off x="0" y="799"/>
              <a:ext cx="8229600" cy="1719839"/>
            </a:xfrm>
            <a:prstGeom prst="upArrowCallout">
              <a:avLst>
                <a:gd name="adj1" fmla="val 25000"/>
                <a:gd name="adj2" fmla="val 25000"/>
                <a:gd name="adj3" fmla="val 25000"/>
                <a:gd name="adj4" fmla="val 64977"/>
              </a:avLst>
            </a:prstGeom>
            <a:solidFill>
              <a:srgbClr val="84BAC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Shape 319"/>
            <p:cNvSpPr txBox="1"/>
            <p:nvPr/>
          </p:nvSpPr>
          <p:spPr>
            <a:xfrm>
              <a:off x="0" y="799"/>
              <a:ext cx="8229600" cy="603663"/>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None/>
              </a:pPr>
              <a:r>
                <a:rPr lang="en-GB" sz="2100">
                  <a:solidFill>
                    <a:schemeClr val="lt1"/>
                  </a:solidFill>
                  <a:latin typeface="Arial"/>
                  <a:ea typeface="Arial"/>
                  <a:cs typeface="Arial"/>
                  <a:sym typeface="Arial"/>
                </a:rPr>
                <a:t>Skills</a:t>
              </a:r>
              <a:endParaRPr/>
            </a:p>
          </p:txBody>
        </p:sp>
        <p:sp>
          <p:nvSpPr>
            <p:cNvPr id="320" name="Shape 320"/>
            <p:cNvSpPr/>
            <p:nvPr/>
          </p:nvSpPr>
          <p:spPr>
            <a:xfrm>
              <a:off x="1004" y="604463"/>
              <a:ext cx="1645518" cy="514231"/>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Shape 321"/>
            <p:cNvSpPr txBox="1"/>
            <p:nvPr/>
          </p:nvSpPr>
          <p:spPr>
            <a:xfrm>
              <a:off x="1004" y="604463"/>
              <a:ext cx="1645518" cy="514231"/>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Listening</a:t>
              </a:r>
              <a:endParaRPr/>
            </a:p>
          </p:txBody>
        </p:sp>
        <p:sp>
          <p:nvSpPr>
            <p:cNvPr id="322" name="Shape 322"/>
            <p:cNvSpPr/>
            <p:nvPr/>
          </p:nvSpPr>
          <p:spPr>
            <a:xfrm>
              <a:off x="1646522" y="604463"/>
              <a:ext cx="1645518" cy="514231"/>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 name="Shape 323"/>
            <p:cNvSpPr txBox="1"/>
            <p:nvPr/>
          </p:nvSpPr>
          <p:spPr>
            <a:xfrm>
              <a:off x="1646522" y="604463"/>
              <a:ext cx="1645518" cy="514231"/>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Questioning</a:t>
              </a:r>
              <a:endParaRPr/>
            </a:p>
          </p:txBody>
        </p:sp>
        <p:sp>
          <p:nvSpPr>
            <p:cNvPr id="324" name="Shape 324"/>
            <p:cNvSpPr/>
            <p:nvPr/>
          </p:nvSpPr>
          <p:spPr>
            <a:xfrm>
              <a:off x="3292040" y="604463"/>
              <a:ext cx="1645518" cy="514231"/>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Shape 325"/>
            <p:cNvSpPr txBox="1"/>
            <p:nvPr/>
          </p:nvSpPr>
          <p:spPr>
            <a:xfrm>
              <a:off x="3292040" y="604463"/>
              <a:ext cx="1645518" cy="514231"/>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dirty="0">
                  <a:solidFill>
                    <a:schemeClr val="dk1"/>
                  </a:solidFill>
                  <a:latin typeface="Arial"/>
                  <a:ea typeface="Arial"/>
                  <a:cs typeface="Arial"/>
                  <a:sym typeface="Arial"/>
                </a:rPr>
                <a:t>Communicational</a:t>
              </a:r>
              <a:endParaRPr dirty="0"/>
            </a:p>
          </p:txBody>
        </p:sp>
        <p:sp>
          <p:nvSpPr>
            <p:cNvPr id="326" name="Shape 326"/>
            <p:cNvSpPr/>
            <p:nvPr/>
          </p:nvSpPr>
          <p:spPr>
            <a:xfrm>
              <a:off x="4937559" y="604463"/>
              <a:ext cx="1645518" cy="514231"/>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 name="Shape 327"/>
            <p:cNvSpPr txBox="1"/>
            <p:nvPr/>
          </p:nvSpPr>
          <p:spPr>
            <a:xfrm>
              <a:off x="4937559" y="604463"/>
              <a:ext cx="1645518" cy="514231"/>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Flexible</a:t>
              </a:r>
              <a:endParaRPr/>
            </a:p>
          </p:txBody>
        </p:sp>
        <p:sp>
          <p:nvSpPr>
            <p:cNvPr id="328" name="Shape 328"/>
            <p:cNvSpPr/>
            <p:nvPr/>
          </p:nvSpPr>
          <p:spPr>
            <a:xfrm>
              <a:off x="6583077" y="604463"/>
              <a:ext cx="1645518" cy="514231"/>
            </a:xfrm>
            <a:prstGeom prst="rect">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txBox="1"/>
            <p:nvPr/>
          </p:nvSpPr>
          <p:spPr>
            <a:xfrm>
              <a:off x="6583077" y="604463"/>
              <a:ext cx="1645518" cy="514231"/>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Organisational</a:t>
              </a:r>
              <a:endParaRPr/>
            </a:p>
          </p:txBody>
        </p:sp>
      </p:grpSp>
      <p:sp>
        <p:nvSpPr>
          <p:cNvPr id="330" name="Shape 3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Arial"/>
              <a:buNone/>
            </a:pPr>
            <a:r>
              <a:rPr lang="en-GB" sz="4000" b="1" i="0" u="none" strike="noStrike" cap="none">
                <a:solidFill>
                  <a:schemeClr val="dk1"/>
                </a:solidFill>
                <a:latin typeface="Arial"/>
                <a:ea typeface="Arial"/>
                <a:cs typeface="Arial"/>
                <a:sym typeface="Arial"/>
              </a:rPr>
              <a:t>Qualities needed</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sp>
        <p:nvSpPr>
          <p:cNvPr id="336" name="Shape 3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337" name="Shape 3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338" name="Shape 3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15</a:t>
            </a:fld>
            <a:endParaRPr sz="1200">
              <a:solidFill>
                <a:srgbClr val="888888"/>
              </a:solidFill>
              <a:latin typeface="Arial"/>
              <a:ea typeface="Arial"/>
              <a:cs typeface="Arial"/>
              <a:sym typeface="Arial"/>
            </a:endParaRPr>
          </a:p>
        </p:txBody>
      </p:sp>
      <p:grpSp>
        <p:nvGrpSpPr>
          <p:cNvPr id="339" name="Shape 339"/>
          <p:cNvGrpSpPr/>
          <p:nvPr/>
        </p:nvGrpSpPr>
        <p:grpSpPr>
          <a:xfrm>
            <a:off x="457200" y="188640"/>
            <a:ext cx="8229601" cy="5937523"/>
            <a:chOff x="0" y="0"/>
            <a:chExt cx="8229601" cy="5937523"/>
          </a:xfrm>
        </p:grpSpPr>
        <p:sp>
          <p:nvSpPr>
            <p:cNvPr id="340" name="Shape 340"/>
            <p:cNvSpPr/>
            <p:nvPr/>
          </p:nvSpPr>
          <p:spPr>
            <a:xfrm rot="-5400000">
              <a:off x="573019" y="-573019"/>
              <a:ext cx="2968761" cy="4114800"/>
            </a:xfrm>
            <a:prstGeom prst="round1Rect">
              <a:avLst>
                <a:gd name="adj" fmla="val 16667"/>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txBox="1"/>
            <p:nvPr/>
          </p:nvSpPr>
          <p:spPr>
            <a:xfrm>
              <a:off x="0" y="0"/>
              <a:ext cx="4114800" cy="2226571"/>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None/>
              </a:pPr>
              <a:r>
                <a:rPr lang="en-GB" sz="3200">
                  <a:solidFill>
                    <a:schemeClr val="lt1"/>
                  </a:solidFill>
                  <a:latin typeface="Arial"/>
                  <a:ea typeface="Arial"/>
                  <a:cs typeface="Arial"/>
                  <a:sym typeface="Arial"/>
                </a:rPr>
                <a:t>Recognise the ability or willingness of the customer to pay</a:t>
              </a:r>
              <a:endParaRPr sz="3200">
                <a:solidFill>
                  <a:schemeClr val="lt1"/>
                </a:solidFill>
                <a:latin typeface="Arial"/>
                <a:ea typeface="Arial"/>
                <a:cs typeface="Arial"/>
                <a:sym typeface="Arial"/>
              </a:endParaRPr>
            </a:p>
          </p:txBody>
        </p:sp>
        <p:sp>
          <p:nvSpPr>
            <p:cNvPr id="342" name="Shape 342"/>
            <p:cNvSpPr/>
            <p:nvPr/>
          </p:nvSpPr>
          <p:spPr>
            <a:xfrm>
              <a:off x="4114800" y="0"/>
              <a:ext cx="4114800" cy="2968761"/>
            </a:xfrm>
            <a:prstGeom prst="round1Rect">
              <a:avLst>
                <a:gd name="adj" fmla="val 16667"/>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txBox="1"/>
            <p:nvPr/>
          </p:nvSpPr>
          <p:spPr>
            <a:xfrm>
              <a:off x="4114800" y="0"/>
              <a:ext cx="4114800" cy="2226571"/>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None/>
              </a:pPr>
              <a:r>
                <a:rPr lang="en-GB" sz="3200">
                  <a:solidFill>
                    <a:schemeClr val="lt1"/>
                  </a:solidFill>
                  <a:latin typeface="Arial"/>
                  <a:ea typeface="Arial"/>
                  <a:cs typeface="Arial"/>
                  <a:sym typeface="Arial"/>
                </a:rPr>
                <a:t>Judge the economic appraisal of recovery </a:t>
              </a:r>
              <a:endParaRPr sz="3200">
                <a:solidFill>
                  <a:schemeClr val="lt1"/>
                </a:solidFill>
                <a:latin typeface="Arial"/>
                <a:ea typeface="Arial"/>
                <a:cs typeface="Arial"/>
                <a:sym typeface="Arial"/>
              </a:endParaRPr>
            </a:p>
          </p:txBody>
        </p:sp>
        <p:sp>
          <p:nvSpPr>
            <p:cNvPr id="344" name="Shape 344"/>
            <p:cNvSpPr/>
            <p:nvPr/>
          </p:nvSpPr>
          <p:spPr>
            <a:xfrm rot="10800000">
              <a:off x="0" y="2968761"/>
              <a:ext cx="4114800" cy="2968761"/>
            </a:xfrm>
            <a:prstGeom prst="round1Rect">
              <a:avLst>
                <a:gd name="adj" fmla="val 16667"/>
              </a:avLst>
            </a:prstGeom>
            <a:solidFill>
              <a:srgbClr val="B8D5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txBox="1"/>
            <p:nvPr/>
          </p:nvSpPr>
          <p:spPr>
            <a:xfrm>
              <a:off x="0" y="3710951"/>
              <a:ext cx="4114800" cy="2226571"/>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None/>
              </a:pPr>
              <a:r>
                <a:rPr lang="en-GB" sz="3200">
                  <a:solidFill>
                    <a:schemeClr val="lt1"/>
                  </a:solidFill>
                  <a:latin typeface="Arial"/>
                  <a:ea typeface="Arial"/>
                  <a:cs typeface="Arial"/>
                  <a:sym typeface="Arial"/>
                </a:rPr>
                <a:t>Judge the condition of the financial circumstances</a:t>
              </a:r>
              <a:endParaRPr sz="3200">
                <a:solidFill>
                  <a:schemeClr val="lt1"/>
                </a:solidFill>
                <a:latin typeface="Arial"/>
                <a:ea typeface="Arial"/>
                <a:cs typeface="Arial"/>
                <a:sym typeface="Arial"/>
              </a:endParaRPr>
            </a:p>
          </p:txBody>
        </p:sp>
        <p:sp>
          <p:nvSpPr>
            <p:cNvPr id="346" name="Shape 346"/>
            <p:cNvSpPr/>
            <p:nvPr/>
          </p:nvSpPr>
          <p:spPr>
            <a:xfrm rot="5400000">
              <a:off x="4687819" y="2395742"/>
              <a:ext cx="2968761" cy="4114800"/>
            </a:xfrm>
            <a:prstGeom prst="round1Rect">
              <a:avLst>
                <a:gd name="adj" fmla="val 16667"/>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txBox="1"/>
            <p:nvPr/>
          </p:nvSpPr>
          <p:spPr>
            <a:xfrm>
              <a:off x="4114800" y="3710951"/>
              <a:ext cx="4114800" cy="2226571"/>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None/>
              </a:pPr>
              <a:r>
                <a:rPr lang="en-GB" sz="3200">
                  <a:solidFill>
                    <a:schemeClr val="lt1"/>
                  </a:solidFill>
                  <a:latin typeface="Arial"/>
                  <a:ea typeface="Arial"/>
                  <a:cs typeface="Arial"/>
                  <a:sym typeface="Arial"/>
                </a:rPr>
                <a:t>Full empowerment within the parameters that goes with the job</a:t>
              </a:r>
              <a:endParaRPr sz="3200">
                <a:solidFill>
                  <a:schemeClr val="lt1"/>
                </a:solidFill>
                <a:latin typeface="Arial"/>
                <a:ea typeface="Arial"/>
                <a:cs typeface="Arial"/>
                <a:sym typeface="Arial"/>
              </a:endParaRPr>
            </a:p>
          </p:txBody>
        </p:sp>
        <p:sp>
          <p:nvSpPr>
            <p:cNvPr id="348" name="Shape 348"/>
            <p:cNvSpPr/>
            <p:nvPr/>
          </p:nvSpPr>
          <p:spPr>
            <a:xfrm>
              <a:off x="2282162" y="1979176"/>
              <a:ext cx="3665274" cy="1979169"/>
            </a:xfrm>
            <a:prstGeom prst="roundRect">
              <a:avLst>
                <a:gd name="adj" fmla="val 16667"/>
              </a:avLst>
            </a:prstGeom>
            <a:solidFill>
              <a:srgbClr val="B7D6E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txBox="1"/>
            <p:nvPr/>
          </p:nvSpPr>
          <p:spPr>
            <a:xfrm>
              <a:off x="2378777" y="2075791"/>
              <a:ext cx="3472044" cy="1785939"/>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None/>
              </a:pPr>
              <a:r>
                <a:rPr lang="en-GB" sz="4000">
                  <a:solidFill>
                    <a:schemeClr val="dk1"/>
                  </a:solidFill>
                  <a:latin typeface="Arial"/>
                  <a:ea typeface="Arial"/>
                  <a:cs typeface="Arial"/>
                  <a:sym typeface="Arial"/>
                </a:rPr>
                <a:t>Commercial Judgement</a:t>
              </a:r>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355" name="Shape 3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356" name="Shape 3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16</a:t>
            </a:fld>
            <a:endParaRPr sz="1200">
              <a:solidFill>
                <a:srgbClr val="888888"/>
              </a:solidFill>
              <a:latin typeface="Arial"/>
              <a:ea typeface="Arial"/>
              <a:cs typeface="Arial"/>
              <a:sym typeface="Arial"/>
            </a:endParaRPr>
          </a:p>
        </p:txBody>
      </p:sp>
      <p:sp>
        <p:nvSpPr>
          <p:cNvPr id="357" name="Shape 3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Arial"/>
              <a:buNone/>
            </a:pPr>
            <a:r>
              <a:rPr lang="en-GB" sz="4000" b="1" i="0" u="none" strike="noStrike" cap="none">
                <a:solidFill>
                  <a:schemeClr val="dk1"/>
                </a:solidFill>
                <a:latin typeface="Arial"/>
                <a:ea typeface="Arial"/>
                <a:cs typeface="Arial"/>
                <a:sym typeface="Arial"/>
              </a:rPr>
              <a:t>Recognising types of defaulters</a:t>
            </a:r>
            <a:endParaRPr/>
          </a:p>
        </p:txBody>
      </p:sp>
      <p:grpSp>
        <p:nvGrpSpPr>
          <p:cNvPr id="358" name="Shape 358"/>
          <p:cNvGrpSpPr/>
          <p:nvPr/>
        </p:nvGrpSpPr>
        <p:grpSpPr>
          <a:xfrm>
            <a:off x="457200" y="1197623"/>
            <a:ext cx="8229600" cy="4927668"/>
            <a:chOff x="0" y="871"/>
            <a:chExt cx="8229600" cy="4927668"/>
          </a:xfrm>
        </p:grpSpPr>
        <p:sp>
          <p:nvSpPr>
            <p:cNvPr id="359" name="Shape 359"/>
            <p:cNvSpPr/>
            <p:nvPr/>
          </p:nvSpPr>
          <p:spPr>
            <a:xfrm>
              <a:off x="0" y="3710628"/>
              <a:ext cx="8229600" cy="1217911"/>
            </a:xfrm>
            <a:prstGeom prst="rect">
              <a:avLst/>
            </a:prstGeom>
            <a:gradFill>
              <a:gsLst>
                <a:gs pos="0">
                  <a:srgbClr val="1A5F74"/>
                </a:gs>
                <a:gs pos="80000">
                  <a:srgbClr val="237E98"/>
                </a:gs>
                <a:gs pos="100000">
                  <a:srgbClr val="217F9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Shape 360"/>
            <p:cNvSpPr txBox="1"/>
            <p:nvPr/>
          </p:nvSpPr>
          <p:spPr>
            <a:xfrm>
              <a:off x="0" y="3710628"/>
              <a:ext cx="8229600" cy="657672"/>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None/>
              </a:pPr>
              <a:r>
                <a:rPr lang="en-GB" sz="2300">
                  <a:solidFill>
                    <a:schemeClr val="lt1"/>
                  </a:solidFill>
                  <a:latin typeface="Arial"/>
                  <a:ea typeface="Arial"/>
                  <a:cs typeface="Arial"/>
                  <a:sym typeface="Arial"/>
                </a:rPr>
                <a:t>Can’t Pay – But wish they could</a:t>
              </a:r>
              <a:endParaRPr/>
            </a:p>
          </p:txBody>
        </p:sp>
        <p:sp>
          <p:nvSpPr>
            <p:cNvPr id="361" name="Shape 361"/>
            <p:cNvSpPr/>
            <p:nvPr/>
          </p:nvSpPr>
          <p:spPr>
            <a:xfrm>
              <a:off x="0" y="4343942"/>
              <a:ext cx="2057399" cy="560239"/>
            </a:xfrm>
            <a:prstGeom prst="rect">
              <a:avLst/>
            </a:prstGeom>
            <a:solidFill>
              <a:srgbClr val="B7D6E2">
                <a:alpha val="89803"/>
              </a:srgbClr>
            </a:solidFill>
            <a:ln w="9525"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txBox="1"/>
            <p:nvPr/>
          </p:nvSpPr>
          <p:spPr>
            <a:xfrm>
              <a:off x="0" y="4343942"/>
              <a:ext cx="2057399" cy="560239"/>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r>
                <a:rPr lang="en-GB" sz="2000">
                  <a:solidFill>
                    <a:schemeClr val="dk1"/>
                  </a:solidFill>
                  <a:latin typeface="Arial"/>
                  <a:ea typeface="Arial"/>
                  <a:cs typeface="Arial"/>
                  <a:sym typeface="Arial"/>
                </a:rPr>
                <a:t>Genuine</a:t>
              </a:r>
              <a:endParaRPr/>
            </a:p>
          </p:txBody>
        </p:sp>
        <p:sp>
          <p:nvSpPr>
            <p:cNvPr id="363" name="Shape 363"/>
            <p:cNvSpPr/>
            <p:nvPr/>
          </p:nvSpPr>
          <p:spPr>
            <a:xfrm>
              <a:off x="2057400" y="4343942"/>
              <a:ext cx="2057399" cy="560239"/>
            </a:xfrm>
            <a:prstGeom prst="rect">
              <a:avLst/>
            </a:prstGeom>
            <a:solidFill>
              <a:srgbClr val="B7D6E2">
                <a:alpha val="89803"/>
              </a:srgbClr>
            </a:solidFill>
            <a:ln w="9525"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txBox="1"/>
            <p:nvPr/>
          </p:nvSpPr>
          <p:spPr>
            <a:xfrm>
              <a:off x="2057400" y="4343942"/>
              <a:ext cx="2057399" cy="560239"/>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r>
                <a:rPr lang="en-GB" sz="2000">
                  <a:solidFill>
                    <a:schemeClr val="dk1"/>
                  </a:solidFill>
                  <a:latin typeface="Arial"/>
                  <a:ea typeface="Arial"/>
                  <a:cs typeface="Arial"/>
                  <a:sym typeface="Arial"/>
                </a:rPr>
                <a:t>Hardship </a:t>
              </a:r>
              <a:endParaRPr/>
            </a:p>
          </p:txBody>
        </p:sp>
        <p:sp>
          <p:nvSpPr>
            <p:cNvPr id="365" name="Shape 365"/>
            <p:cNvSpPr/>
            <p:nvPr/>
          </p:nvSpPr>
          <p:spPr>
            <a:xfrm>
              <a:off x="4114800" y="4343942"/>
              <a:ext cx="2057399" cy="560239"/>
            </a:xfrm>
            <a:prstGeom prst="rect">
              <a:avLst/>
            </a:prstGeom>
            <a:solidFill>
              <a:srgbClr val="B7D6E2">
                <a:alpha val="89803"/>
              </a:srgbClr>
            </a:solidFill>
            <a:ln w="9525"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txBox="1"/>
            <p:nvPr/>
          </p:nvSpPr>
          <p:spPr>
            <a:xfrm>
              <a:off x="4114800" y="4343942"/>
              <a:ext cx="2057399" cy="560239"/>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r>
                <a:rPr lang="en-GB" sz="2000">
                  <a:solidFill>
                    <a:schemeClr val="dk1"/>
                  </a:solidFill>
                  <a:latin typeface="Arial"/>
                  <a:ea typeface="Arial"/>
                  <a:cs typeface="Arial"/>
                  <a:sym typeface="Arial"/>
                </a:rPr>
                <a:t>Redundancy</a:t>
              </a:r>
              <a:endParaRPr/>
            </a:p>
          </p:txBody>
        </p:sp>
        <p:sp>
          <p:nvSpPr>
            <p:cNvPr id="367" name="Shape 367"/>
            <p:cNvSpPr/>
            <p:nvPr/>
          </p:nvSpPr>
          <p:spPr>
            <a:xfrm>
              <a:off x="6172199" y="4343942"/>
              <a:ext cx="2057399" cy="560239"/>
            </a:xfrm>
            <a:prstGeom prst="rect">
              <a:avLst/>
            </a:prstGeom>
            <a:solidFill>
              <a:srgbClr val="B7D6E2">
                <a:alpha val="89803"/>
              </a:srgbClr>
            </a:solidFill>
            <a:ln w="9525"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txBox="1"/>
            <p:nvPr/>
          </p:nvSpPr>
          <p:spPr>
            <a:xfrm>
              <a:off x="6172199" y="4343942"/>
              <a:ext cx="2057399" cy="560239"/>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r>
                <a:rPr lang="en-GB" sz="2000">
                  <a:solidFill>
                    <a:schemeClr val="dk1"/>
                  </a:solidFill>
                  <a:latin typeface="Arial"/>
                  <a:ea typeface="Arial"/>
                  <a:cs typeface="Arial"/>
                  <a:sym typeface="Arial"/>
                </a:rPr>
                <a:t>Domestic crisis</a:t>
              </a:r>
              <a:endParaRPr/>
            </a:p>
          </p:txBody>
        </p:sp>
        <p:sp>
          <p:nvSpPr>
            <p:cNvPr id="369" name="Shape 369"/>
            <p:cNvSpPr/>
            <p:nvPr/>
          </p:nvSpPr>
          <p:spPr>
            <a:xfrm rot="10800000">
              <a:off x="0" y="1855749"/>
              <a:ext cx="8229600" cy="1873147"/>
            </a:xfrm>
            <a:prstGeom prst="upArrowCallout">
              <a:avLst>
                <a:gd name="adj1" fmla="val 25000"/>
                <a:gd name="adj2" fmla="val 25000"/>
                <a:gd name="adj3" fmla="val 25000"/>
                <a:gd name="adj4" fmla="val 64977"/>
              </a:avLst>
            </a:prstGeom>
            <a:gradFill>
              <a:gsLst>
                <a:gs pos="0">
                  <a:srgbClr val="588B9F"/>
                </a:gs>
                <a:gs pos="80000">
                  <a:srgbClr val="74B7D1"/>
                </a:gs>
                <a:gs pos="100000">
                  <a:srgbClr val="73B9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txBox="1"/>
            <p:nvPr/>
          </p:nvSpPr>
          <p:spPr>
            <a:xfrm>
              <a:off x="0" y="1855749"/>
              <a:ext cx="8229600" cy="657474"/>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None/>
              </a:pPr>
              <a:r>
                <a:rPr lang="en-GB" sz="2300">
                  <a:solidFill>
                    <a:schemeClr val="lt1"/>
                  </a:solidFill>
                  <a:latin typeface="Arial"/>
                  <a:ea typeface="Arial"/>
                  <a:cs typeface="Arial"/>
                  <a:sym typeface="Arial"/>
                </a:rPr>
                <a:t>Won’t Pay – But Could</a:t>
              </a:r>
              <a:endParaRPr/>
            </a:p>
          </p:txBody>
        </p:sp>
        <p:sp>
          <p:nvSpPr>
            <p:cNvPr id="371" name="Shape 371"/>
            <p:cNvSpPr/>
            <p:nvPr/>
          </p:nvSpPr>
          <p:spPr>
            <a:xfrm>
              <a:off x="0" y="2513224"/>
              <a:ext cx="2057399" cy="560071"/>
            </a:xfrm>
            <a:prstGeom prst="rect">
              <a:avLst/>
            </a:prstGeom>
            <a:solidFill>
              <a:srgbClr val="B7D6E2">
                <a:alpha val="89803"/>
              </a:srgbClr>
            </a:solidFill>
            <a:ln w="9525"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txBox="1"/>
            <p:nvPr/>
          </p:nvSpPr>
          <p:spPr>
            <a:xfrm>
              <a:off x="0" y="2513224"/>
              <a:ext cx="2057399" cy="560071"/>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r>
                <a:rPr lang="en-GB" sz="2000">
                  <a:solidFill>
                    <a:schemeClr val="dk1"/>
                  </a:solidFill>
                  <a:latin typeface="Arial"/>
                  <a:ea typeface="Arial"/>
                  <a:cs typeface="Arial"/>
                  <a:sym typeface="Arial"/>
                </a:rPr>
                <a:t>Professional </a:t>
              </a:r>
              <a:endParaRPr/>
            </a:p>
          </p:txBody>
        </p:sp>
        <p:sp>
          <p:nvSpPr>
            <p:cNvPr id="373" name="Shape 373"/>
            <p:cNvSpPr/>
            <p:nvPr/>
          </p:nvSpPr>
          <p:spPr>
            <a:xfrm>
              <a:off x="2057400" y="2513224"/>
              <a:ext cx="2057399" cy="560071"/>
            </a:xfrm>
            <a:prstGeom prst="rect">
              <a:avLst/>
            </a:prstGeom>
            <a:solidFill>
              <a:srgbClr val="B7D6E2">
                <a:alpha val="89803"/>
              </a:srgbClr>
            </a:solidFill>
            <a:ln w="9525"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txBox="1"/>
            <p:nvPr/>
          </p:nvSpPr>
          <p:spPr>
            <a:xfrm>
              <a:off x="2057400" y="2513224"/>
              <a:ext cx="2057399" cy="560071"/>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r>
                <a:rPr lang="en-GB" sz="2000">
                  <a:solidFill>
                    <a:schemeClr val="dk1"/>
                  </a:solidFill>
                  <a:latin typeface="Arial"/>
                  <a:ea typeface="Arial"/>
                  <a:cs typeface="Arial"/>
                  <a:sym typeface="Arial"/>
                </a:rPr>
                <a:t>Complainants</a:t>
              </a:r>
              <a:endParaRPr/>
            </a:p>
          </p:txBody>
        </p:sp>
        <p:sp>
          <p:nvSpPr>
            <p:cNvPr id="375" name="Shape 375"/>
            <p:cNvSpPr/>
            <p:nvPr/>
          </p:nvSpPr>
          <p:spPr>
            <a:xfrm>
              <a:off x="4114800" y="2513224"/>
              <a:ext cx="2057399" cy="560071"/>
            </a:xfrm>
            <a:prstGeom prst="rect">
              <a:avLst/>
            </a:prstGeom>
            <a:solidFill>
              <a:srgbClr val="B7D6E2">
                <a:alpha val="89803"/>
              </a:srgbClr>
            </a:solidFill>
            <a:ln w="9525"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txBox="1"/>
            <p:nvPr/>
          </p:nvSpPr>
          <p:spPr>
            <a:xfrm>
              <a:off x="4114800" y="2513224"/>
              <a:ext cx="2057399" cy="560071"/>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r>
                <a:rPr lang="en-GB" sz="2000">
                  <a:solidFill>
                    <a:schemeClr val="dk1"/>
                  </a:solidFill>
                  <a:latin typeface="Arial"/>
                  <a:ea typeface="Arial"/>
                  <a:cs typeface="Arial"/>
                  <a:sym typeface="Arial"/>
                </a:rPr>
                <a:t>Know the system</a:t>
              </a:r>
              <a:endParaRPr/>
            </a:p>
          </p:txBody>
        </p:sp>
        <p:sp>
          <p:nvSpPr>
            <p:cNvPr id="377" name="Shape 377"/>
            <p:cNvSpPr/>
            <p:nvPr/>
          </p:nvSpPr>
          <p:spPr>
            <a:xfrm>
              <a:off x="6172199" y="2513224"/>
              <a:ext cx="2057399" cy="560071"/>
            </a:xfrm>
            <a:prstGeom prst="rect">
              <a:avLst/>
            </a:prstGeom>
            <a:solidFill>
              <a:srgbClr val="B7D6E2">
                <a:alpha val="89803"/>
              </a:srgbClr>
            </a:solidFill>
            <a:ln w="9525"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txBox="1"/>
            <p:nvPr/>
          </p:nvSpPr>
          <p:spPr>
            <a:xfrm>
              <a:off x="6172199" y="2513224"/>
              <a:ext cx="2057399" cy="560071"/>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r>
                <a:rPr lang="en-GB" sz="2000">
                  <a:solidFill>
                    <a:schemeClr val="dk1"/>
                  </a:solidFill>
                  <a:latin typeface="Arial"/>
                  <a:ea typeface="Arial"/>
                  <a:cs typeface="Arial"/>
                  <a:sym typeface="Arial"/>
                </a:rPr>
                <a:t>Don’t care</a:t>
              </a:r>
              <a:endParaRPr/>
            </a:p>
          </p:txBody>
        </p:sp>
        <p:sp>
          <p:nvSpPr>
            <p:cNvPr id="379" name="Shape 379"/>
            <p:cNvSpPr/>
            <p:nvPr/>
          </p:nvSpPr>
          <p:spPr>
            <a:xfrm rot="10800000">
              <a:off x="0" y="871"/>
              <a:ext cx="8229600" cy="1873147"/>
            </a:xfrm>
            <a:prstGeom prst="upArrowCallout">
              <a:avLst>
                <a:gd name="adj1" fmla="val 25000"/>
                <a:gd name="adj2" fmla="val 25000"/>
                <a:gd name="adj3" fmla="val 25000"/>
                <a:gd name="adj4" fmla="val 64977"/>
              </a:avLst>
            </a:prstGeom>
            <a:gradFill>
              <a:gsLst>
                <a:gs pos="0">
                  <a:srgbClr val="588B9F"/>
                </a:gs>
                <a:gs pos="80000">
                  <a:srgbClr val="74B7D1"/>
                </a:gs>
                <a:gs pos="100000">
                  <a:srgbClr val="73B9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txBox="1"/>
            <p:nvPr/>
          </p:nvSpPr>
          <p:spPr>
            <a:xfrm>
              <a:off x="0" y="871"/>
              <a:ext cx="8229600" cy="657474"/>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None/>
              </a:pPr>
              <a:r>
                <a:rPr lang="en-GB" sz="2300">
                  <a:solidFill>
                    <a:schemeClr val="lt1"/>
                  </a:solidFill>
                  <a:latin typeface="Arial"/>
                  <a:ea typeface="Arial"/>
                  <a:cs typeface="Arial"/>
                  <a:sym typeface="Arial"/>
                </a:rPr>
                <a:t>Will Pay – But Don’t</a:t>
              </a:r>
              <a:endParaRPr/>
            </a:p>
          </p:txBody>
        </p:sp>
        <p:sp>
          <p:nvSpPr>
            <p:cNvPr id="381" name="Shape 381"/>
            <p:cNvSpPr/>
            <p:nvPr/>
          </p:nvSpPr>
          <p:spPr>
            <a:xfrm>
              <a:off x="0" y="658346"/>
              <a:ext cx="2057399" cy="560071"/>
            </a:xfrm>
            <a:prstGeom prst="rect">
              <a:avLst/>
            </a:prstGeom>
            <a:solidFill>
              <a:srgbClr val="B7D6E2">
                <a:alpha val="89803"/>
              </a:srgbClr>
            </a:solidFill>
            <a:ln w="9525"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txBox="1"/>
            <p:nvPr/>
          </p:nvSpPr>
          <p:spPr>
            <a:xfrm>
              <a:off x="0" y="658346"/>
              <a:ext cx="2057399" cy="560071"/>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r>
                <a:rPr lang="en-GB" sz="2000">
                  <a:solidFill>
                    <a:schemeClr val="dk1"/>
                  </a:solidFill>
                  <a:latin typeface="Arial"/>
                  <a:ea typeface="Arial"/>
                  <a:cs typeface="Arial"/>
                  <a:sym typeface="Arial"/>
                </a:rPr>
                <a:t>Lazy</a:t>
              </a:r>
              <a:endParaRPr/>
            </a:p>
          </p:txBody>
        </p:sp>
        <p:sp>
          <p:nvSpPr>
            <p:cNvPr id="383" name="Shape 383"/>
            <p:cNvSpPr/>
            <p:nvPr/>
          </p:nvSpPr>
          <p:spPr>
            <a:xfrm>
              <a:off x="2057400" y="658346"/>
              <a:ext cx="2057399" cy="560071"/>
            </a:xfrm>
            <a:prstGeom prst="rect">
              <a:avLst/>
            </a:prstGeom>
            <a:solidFill>
              <a:srgbClr val="B7D6E2">
                <a:alpha val="89803"/>
              </a:srgbClr>
            </a:solidFill>
            <a:ln w="9525"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txBox="1"/>
            <p:nvPr/>
          </p:nvSpPr>
          <p:spPr>
            <a:xfrm>
              <a:off x="2057400" y="658346"/>
              <a:ext cx="2057399" cy="560071"/>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r>
                <a:rPr lang="en-GB" sz="2000">
                  <a:solidFill>
                    <a:schemeClr val="dk1"/>
                  </a:solidFill>
                  <a:latin typeface="Arial"/>
                  <a:ea typeface="Arial"/>
                  <a:cs typeface="Arial"/>
                  <a:sym typeface="Arial"/>
                </a:rPr>
                <a:t>Forgetful</a:t>
              </a:r>
              <a:endParaRPr/>
            </a:p>
          </p:txBody>
        </p:sp>
        <p:sp>
          <p:nvSpPr>
            <p:cNvPr id="385" name="Shape 385"/>
            <p:cNvSpPr/>
            <p:nvPr/>
          </p:nvSpPr>
          <p:spPr>
            <a:xfrm>
              <a:off x="4114800" y="658346"/>
              <a:ext cx="2057399" cy="560071"/>
            </a:xfrm>
            <a:prstGeom prst="rect">
              <a:avLst/>
            </a:prstGeom>
            <a:solidFill>
              <a:srgbClr val="B7D6E2">
                <a:alpha val="89803"/>
              </a:srgbClr>
            </a:solidFill>
            <a:ln w="9525"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txBox="1"/>
            <p:nvPr/>
          </p:nvSpPr>
          <p:spPr>
            <a:xfrm>
              <a:off x="4114800" y="658346"/>
              <a:ext cx="2057399" cy="560071"/>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r>
                <a:rPr lang="en-GB" sz="2000">
                  <a:solidFill>
                    <a:schemeClr val="dk1"/>
                  </a:solidFill>
                  <a:latin typeface="Arial"/>
                  <a:ea typeface="Arial"/>
                  <a:cs typeface="Arial"/>
                  <a:sym typeface="Arial"/>
                </a:rPr>
                <a:t>Grievances</a:t>
              </a:r>
              <a:endParaRPr/>
            </a:p>
          </p:txBody>
        </p:sp>
        <p:sp>
          <p:nvSpPr>
            <p:cNvPr id="387" name="Shape 387"/>
            <p:cNvSpPr/>
            <p:nvPr/>
          </p:nvSpPr>
          <p:spPr>
            <a:xfrm>
              <a:off x="6172199" y="658346"/>
              <a:ext cx="2057399" cy="560071"/>
            </a:xfrm>
            <a:prstGeom prst="rect">
              <a:avLst/>
            </a:prstGeom>
            <a:solidFill>
              <a:srgbClr val="B7D6E2">
                <a:alpha val="89803"/>
              </a:srgbClr>
            </a:solidFill>
            <a:ln w="9525"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txBox="1"/>
            <p:nvPr/>
          </p:nvSpPr>
          <p:spPr>
            <a:xfrm>
              <a:off x="6172199" y="658346"/>
              <a:ext cx="2057399" cy="560071"/>
            </a:xfrm>
            <a:prstGeom prst="rect">
              <a:avLst/>
            </a:prstGeom>
            <a:noFill/>
            <a:ln>
              <a:noFill/>
            </a:ln>
          </p:spPr>
          <p:txBody>
            <a:bodyPr spcFirstLastPara="1" wrap="square" lIns="142225" tIns="25400" rIns="142225" bIns="25400" anchor="ctr" anchorCtr="0">
              <a:noAutofit/>
            </a:bodyPr>
            <a:lstStyle/>
            <a:p>
              <a:pPr marL="0" marR="0" lvl="0" indent="0" algn="ctr" rtl="0">
                <a:lnSpc>
                  <a:spcPct val="90000"/>
                </a:lnSpc>
                <a:spcBef>
                  <a:spcPts val="0"/>
                </a:spcBef>
                <a:spcAft>
                  <a:spcPts val="0"/>
                </a:spcAft>
                <a:buNone/>
              </a:pPr>
              <a:r>
                <a:rPr lang="en-GB" sz="2000">
                  <a:solidFill>
                    <a:schemeClr val="dk1"/>
                  </a:solidFill>
                  <a:latin typeface="Arial"/>
                  <a:ea typeface="Arial"/>
                  <a:cs typeface="Arial"/>
                  <a:sym typeface="Arial"/>
                </a:rPr>
                <a:t>Disorganised</a:t>
              </a:r>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394" name="Shape 3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395" name="Shape 3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17</a:t>
            </a:fld>
            <a:endParaRPr sz="1200">
              <a:solidFill>
                <a:srgbClr val="888888"/>
              </a:solidFill>
              <a:latin typeface="Arial"/>
              <a:ea typeface="Arial"/>
              <a:cs typeface="Arial"/>
              <a:sym typeface="Arial"/>
            </a:endParaRPr>
          </a:p>
        </p:txBody>
      </p:sp>
      <p:sp>
        <p:nvSpPr>
          <p:cNvPr id="396" name="Shape 396"/>
          <p:cNvSpPr txBox="1">
            <a:spLocks noGrp="1"/>
          </p:cNvSpPr>
          <p:nvPr>
            <p:ph type="title"/>
          </p:nvPr>
        </p:nvSpPr>
        <p:spPr>
          <a:xfrm>
            <a:off x="395536"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Arial"/>
              <a:buNone/>
            </a:pPr>
            <a:r>
              <a:rPr lang="en-GB" sz="4000" b="1" i="0" u="none" strike="noStrike" cap="none">
                <a:solidFill>
                  <a:schemeClr val="dk1"/>
                </a:solidFill>
                <a:latin typeface="Arial"/>
                <a:ea typeface="Arial"/>
                <a:cs typeface="Arial"/>
                <a:sym typeface="Arial"/>
              </a:rPr>
              <a:t>Actions</a:t>
            </a:r>
            <a:endParaRPr/>
          </a:p>
        </p:txBody>
      </p:sp>
      <p:grpSp>
        <p:nvGrpSpPr>
          <p:cNvPr id="397" name="Shape 397"/>
          <p:cNvGrpSpPr/>
          <p:nvPr/>
        </p:nvGrpSpPr>
        <p:grpSpPr>
          <a:xfrm>
            <a:off x="457200" y="1268760"/>
            <a:ext cx="8229600" cy="4857402"/>
            <a:chOff x="0" y="0"/>
            <a:chExt cx="8229600" cy="4857402"/>
          </a:xfrm>
        </p:grpSpPr>
        <p:sp>
          <p:nvSpPr>
            <p:cNvPr id="398" name="Shape 398"/>
            <p:cNvSpPr/>
            <p:nvPr/>
          </p:nvSpPr>
          <p:spPr>
            <a:xfrm>
              <a:off x="0" y="0"/>
              <a:ext cx="8229600" cy="1517938"/>
            </a:xfrm>
            <a:prstGeom prst="roundRect">
              <a:avLst>
                <a:gd name="adj" fmla="val 10000"/>
              </a:avLst>
            </a:prstGeom>
            <a:gradFill>
              <a:gsLst>
                <a:gs pos="0">
                  <a:srgbClr val="1A5F74"/>
                </a:gs>
                <a:gs pos="80000">
                  <a:srgbClr val="237E98"/>
                </a:gs>
                <a:gs pos="100000">
                  <a:srgbClr val="217F9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txBox="1"/>
            <p:nvPr/>
          </p:nvSpPr>
          <p:spPr>
            <a:xfrm>
              <a:off x="1797713" y="0"/>
              <a:ext cx="6431886" cy="1517938"/>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None/>
              </a:pPr>
              <a:r>
                <a:rPr lang="en-GB" sz="3000">
                  <a:solidFill>
                    <a:schemeClr val="lt1"/>
                  </a:solidFill>
                  <a:latin typeface="Arial"/>
                  <a:ea typeface="Arial"/>
                  <a:cs typeface="Arial"/>
                  <a:sym typeface="Arial"/>
                </a:rPr>
                <a:t>Will Pay – But Don’t</a:t>
              </a:r>
              <a:endParaRPr/>
            </a:p>
            <a:p>
              <a:pPr marL="228600" marR="0" lvl="1" indent="-228600" algn="l" rtl="0">
                <a:lnSpc>
                  <a:spcPct val="90000"/>
                </a:lnSpc>
                <a:spcBef>
                  <a:spcPts val="1050"/>
                </a:spcBef>
                <a:spcAft>
                  <a:spcPts val="0"/>
                </a:spcAft>
                <a:buClr>
                  <a:schemeClr val="lt1"/>
                </a:buClr>
                <a:buSzPts val="2300"/>
                <a:buFont typeface="Arial"/>
                <a:buChar char="•"/>
              </a:pPr>
              <a:r>
                <a:rPr lang="en-GB" sz="2300" b="0" i="0" u="none" strike="noStrike" cap="none">
                  <a:solidFill>
                    <a:schemeClr val="lt1"/>
                  </a:solidFill>
                  <a:latin typeface="Arial"/>
                  <a:ea typeface="Arial"/>
                  <a:cs typeface="Arial"/>
                  <a:sym typeface="Arial"/>
                </a:rPr>
                <a:t>Good collection practices</a:t>
              </a:r>
              <a:endParaRPr/>
            </a:p>
            <a:p>
              <a:pPr marL="228600" marR="0" lvl="1" indent="-228600" algn="l" rtl="0">
                <a:lnSpc>
                  <a:spcPct val="90000"/>
                </a:lnSpc>
                <a:spcBef>
                  <a:spcPts val="345"/>
                </a:spcBef>
                <a:spcAft>
                  <a:spcPts val="0"/>
                </a:spcAft>
                <a:buClr>
                  <a:schemeClr val="lt1"/>
                </a:buClr>
                <a:buSzPts val="2300"/>
                <a:buFont typeface="Arial"/>
                <a:buChar char="•"/>
              </a:pPr>
              <a:r>
                <a:rPr lang="en-GB" sz="2300" b="0" i="0" u="none" strike="noStrike" cap="none">
                  <a:solidFill>
                    <a:schemeClr val="lt1"/>
                  </a:solidFill>
                  <a:latin typeface="Arial"/>
                  <a:ea typeface="Arial"/>
                  <a:cs typeface="Arial"/>
                  <a:sym typeface="Arial"/>
                </a:rPr>
                <a:t>Slight pressure needed</a:t>
              </a:r>
              <a:endParaRPr/>
            </a:p>
          </p:txBody>
        </p:sp>
        <p:sp>
          <p:nvSpPr>
            <p:cNvPr id="400" name="Shape 400"/>
            <p:cNvSpPr/>
            <p:nvPr/>
          </p:nvSpPr>
          <p:spPr>
            <a:xfrm>
              <a:off x="151793" y="151793"/>
              <a:ext cx="1645920" cy="1214350"/>
            </a:xfrm>
            <a:prstGeom prst="roundRect">
              <a:avLst>
                <a:gd name="adj" fmla="val 10000"/>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p:nvPr/>
          </p:nvSpPr>
          <p:spPr>
            <a:xfrm>
              <a:off x="0" y="1669732"/>
              <a:ext cx="8229600" cy="1517938"/>
            </a:xfrm>
            <a:prstGeom prst="roundRect">
              <a:avLst>
                <a:gd name="adj" fmla="val 10000"/>
              </a:avLst>
            </a:prstGeom>
            <a:gradFill>
              <a:gsLst>
                <a:gs pos="0">
                  <a:srgbClr val="588B9F"/>
                </a:gs>
                <a:gs pos="80000">
                  <a:srgbClr val="74B7D1"/>
                </a:gs>
                <a:gs pos="100000">
                  <a:srgbClr val="73B9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Shape 402"/>
            <p:cNvSpPr txBox="1"/>
            <p:nvPr/>
          </p:nvSpPr>
          <p:spPr>
            <a:xfrm>
              <a:off x="1797713" y="1669732"/>
              <a:ext cx="6431886" cy="1517938"/>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None/>
              </a:pPr>
              <a:r>
                <a:rPr lang="en-GB" sz="3000">
                  <a:solidFill>
                    <a:schemeClr val="lt1"/>
                  </a:solidFill>
                  <a:latin typeface="Arial"/>
                  <a:ea typeface="Arial"/>
                  <a:cs typeface="Arial"/>
                  <a:sym typeface="Arial"/>
                </a:rPr>
                <a:t>Won’t Pay – But Could</a:t>
              </a:r>
              <a:endParaRPr/>
            </a:p>
            <a:p>
              <a:pPr marL="228600" marR="0" lvl="1" indent="-228600" algn="l" rtl="0">
                <a:lnSpc>
                  <a:spcPct val="90000"/>
                </a:lnSpc>
                <a:spcBef>
                  <a:spcPts val="1050"/>
                </a:spcBef>
                <a:spcAft>
                  <a:spcPts val="0"/>
                </a:spcAft>
                <a:buClr>
                  <a:schemeClr val="lt1"/>
                </a:buClr>
                <a:buSzPts val="2300"/>
                <a:buFont typeface="Arial"/>
                <a:buChar char="•"/>
              </a:pPr>
              <a:r>
                <a:rPr lang="en-GB" sz="2300" b="0" i="0" u="none" strike="noStrike" cap="none">
                  <a:solidFill>
                    <a:schemeClr val="lt1"/>
                  </a:solidFill>
                  <a:latin typeface="Arial"/>
                  <a:ea typeface="Arial"/>
                  <a:cs typeface="Arial"/>
                  <a:sym typeface="Arial"/>
                </a:rPr>
                <a:t>Firm &amp; assertive</a:t>
              </a:r>
              <a:endParaRPr/>
            </a:p>
            <a:p>
              <a:pPr marL="228600" marR="0" lvl="1" indent="-228600" algn="l" rtl="0">
                <a:lnSpc>
                  <a:spcPct val="90000"/>
                </a:lnSpc>
                <a:spcBef>
                  <a:spcPts val="345"/>
                </a:spcBef>
                <a:spcAft>
                  <a:spcPts val="0"/>
                </a:spcAft>
                <a:buClr>
                  <a:schemeClr val="lt1"/>
                </a:buClr>
                <a:buSzPts val="2300"/>
                <a:buFont typeface="Arial"/>
                <a:buChar char="•"/>
              </a:pPr>
              <a:r>
                <a:rPr lang="en-GB" sz="2300" b="0" i="0" u="none" strike="noStrike" cap="none">
                  <a:solidFill>
                    <a:schemeClr val="lt1"/>
                  </a:solidFill>
                  <a:latin typeface="Arial"/>
                  <a:ea typeface="Arial"/>
                  <a:cs typeface="Arial"/>
                  <a:sym typeface="Arial"/>
                </a:rPr>
                <a:t>No nonsense</a:t>
              </a:r>
              <a:endParaRPr/>
            </a:p>
          </p:txBody>
        </p:sp>
        <p:sp>
          <p:nvSpPr>
            <p:cNvPr id="403" name="Shape 403"/>
            <p:cNvSpPr/>
            <p:nvPr/>
          </p:nvSpPr>
          <p:spPr>
            <a:xfrm>
              <a:off x="151793" y="1821526"/>
              <a:ext cx="1645920" cy="1214350"/>
            </a:xfrm>
            <a:prstGeom prst="roundRect">
              <a:avLst>
                <a:gd name="adj" fmla="val 10000"/>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p:nvPr/>
          </p:nvSpPr>
          <p:spPr>
            <a:xfrm>
              <a:off x="0" y="3339464"/>
              <a:ext cx="8229600" cy="1517938"/>
            </a:xfrm>
            <a:prstGeom prst="roundRect">
              <a:avLst>
                <a:gd name="adj" fmla="val 10000"/>
              </a:avLst>
            </a:prstGeom>
            <a:gradFill>
              <a:gsLst>
                <a:gs pos="0">
                  <a:srgbClr val="588B9F"/>
                </a:gs>
                <a:gs pos="80000">
                  <a:srgbClr val="74B7D1"/>
                </a:gs>
                <a:gs pos="100000">
                  <a:srgbClr val="73B9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Shape 405"/>
            <p:cNvSpPr txBox="1"/>
            <p:nvPr/>
          </p:nvSpPr>
          <p:spPr>
            <a:xfrm>
              <a:off x="1797713" y="3339464"/>
              <a:ext cx="6431886" cy="1517938"/>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None/>
              </a:pPr>
              <a:r>
                <a:rPr lang="en-GB" sz="3000">
                  <a:solidFill>
                    <a:schemeClr val="lt1"/>
                  </a:solidFill>
                  <a:latin typeface="Arial"/>
                  <a:ea typeface="Arial"/>
                  <a:cs typeface="Arial"/>
                  <a:sym typeface="Arial"/>
                </a:rPr>
                <a:t>Can’t Pay – But Wish They Could</a:t>
              </a:r>
              <a:endParaRPr/>
            </a:p>
            <a:p>
              <a:pPr marL="228600" marR="0" lvl="1" indent="-228600" algn="l" rtl="0">
                <a:lnSpc>
                  <a:spcPct val="90000"/>
                </a:lnSpc>
                <a:spcBef>
                  <a:spcPts val="1050"/>
                </a:spcBef>
                <a:spcAft>
                  <a:spcPts val="0"/>
                </a:spcAft>
                <a:buClr>
                  <a:schemeClr val="lt1"/>
                </a:buClr>
                <a:buSzPts val="2300"/>
                <a:buFont typeface="Arial"/>
                <a:buChar char="•"/>
              </a:pPr>
              <a:r>
                <a:rPr lang="en-GB" sz="2300" b="0" i="0" u="none" strike="noStrike" cap="none">
                  <a:solidFill>
                    <a:schemeClr val="lt1"/>
                  </a:solidFill>
                  <a:latin typeface="Arial"/>
                  <a:ea typeface="Arial"/>
                  <a:cs typeface="Arial"/>
                  <a:sym typeface="Arial"/>
                </a:rPr>
                <a:t>Specialist collections</a:t>
              </a:r>
              <a:endParaRPr/>
            </a:p>
            <a:p>
              <a:pPr marL="228600" marR="0" lvl="1" indent="-228600" algn="l" rtl="0">
                <a:lnSpc>
                  <a:spcPct val="90000"/>
                </a:lnSpc>
                <a:spcBef>
                  <a:spcPts val="345"/>
                </a:spcBef>
                <a:spcAft>
                  <a:spcPts val="0"/>
                </a:spcAft>
                <a:buClr>
                  <a:schemeClr val="lt1"/>
                </a:buClr>
                <a:buSzPts val="2300"/>
                <a:buFont typeface="Arial"/>
                <a:buChar char="•"/>
              </a:pPr>
              <a:r>
                <a:rPr lang="en-GB" sz="2300" b="0" i="0" u="none" strike="noStrike" cap="none">
                  <a:solidFill>
                    <a:schemeClr val="lt1"/>
                  </a:solidFill>
                  <a:latin typeface="Arial"/>
                  <a:ea typeface="Arial"/>
                  <a:cs typeface="Arial"/>
                  <a:sym typeface="Arial"/>
                </a:rPr>
                <a:t>Hardship teams</a:t>
              </a:r>
              <a:endParaRPr/>
            </a:p>
          </p:txBody>
        </p:sp>
        <p:sp>
          <p:nvSpPr>
            <p:cNvPr id="406" name="Shape 406"/>
            <p:cNvSpPr/>
            <p:nvPr/>
          </p:nvSpPr>
          <p:spPr>
            <a:xfrm>
              <a:off x="151793" y="3491258"/>
              <a:ext cx="1645920" cy="1214350"/>
            </a:xfrm>
            <a:prstGeom prst="roundRect">
              <a:avLst>
                <a:gd name="adj" fmla="val 10000"/>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F3E0B8-67BF-41FA-89F8-A690DC214FD8}" type="datetime2">
              <a:rPr lang="en-US" smtClean="0"/>
              <a:t>Friday, May 25, 2018</a:t>
            </a:fld>
            <a:endParaRPr lang="en-GB" dirty="0"/>
          </a:p>
        </p:txBody>
      </p:sp>
      <p:sp>
        <p:nvSpPr>
          <p:cNvPr id="5" name="Footer Placeholder 4"/>
          <p:cNvSpPr>
            <a:spLocks noGrp="1"/>
          </p:cNvSpPr>
          <p:nvPr>
            <p:ph type="ftr" sz="quarter" idx="11"/>
          </p:nvPr>
        </p:nvSpPr>
        <p:spPr/>
        <p:txBody>
          <a:bodyPr/>
          <a:lstStyle/>
          <a:p>
            <a:r>
              <a:rPr lang="en-GB" dirty="0"/>
              <a:t>kelekt consultancy</a:t>
            </a:r>
          </a:p>
        </p:txBody>
      </p:sp>
      <p:sp>
        <p:nvSpPr>
          <p:cNvPr id="6" name="Slide Number Placeholder 5"/>
          <p:cNvSpPr>
            <a:spLocks noGrp="1"/>
          </p:cNvSpPr>
          <p:nvPr>
            <p:ph type="sldNum" sz="quarter" idx="12"/>
          </p:nvPr>
        </p:nvSpPr>
        <p:spPr/>
        <p:txBody>
          <a:bodyPr/>
          <a:lstStyle/>
          <a:p>
            <a:fld id="{DC51AE6D-12B6-4D21-8067-094954685E0F}" type="slidenum">
              <a:rPr lang="en-GB" smtClean="0"/>
              <a:pPr/>
              <a:t>18</a:t>
            </a:fld>
            <a:endParaRPr lang="en-GB" dirty="0"/>
          </a:p>
        </p:txBody>
      </p:sp>
      <p:graphicFrame>
        <p:nvGraphicFramePr>
          <p:cNvPr id="8" name="Content Placeholder 4"/>
          <p:cNvGraphicFramePr>
            <a:graphicFrameLocks noGrp="1"/>
          </p:cNvGraphicFramePr>
          <p:nvPr>
            <p:ph idx="1"/>
          </p:nvPr>
        </p:nvGraphicFramePr>
        <p:xfrm>
          <a:off x="2051720" y="332656"/>
          <a:ext cx="5050904" cy="5865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0233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420" name="Shape 4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421" name="Shape 4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19</a:t>
            </a:fld>
            <a:endParaRPr sz="1200">
              <a:solidFill>
                <a:srgbClr val="888888"/>
              </a:solidFill>
              <a:latin typeface="Arial"/>
              <a:ea typeface="Arial"/>
              <a:cs typeface="Arial"/>
              <a:sym typeface="Arial"/>
            </a:endParaRPr>
          </a:p>
        </p:txBody>
      </p:sp>
      <p:grpSp>
        <p:nvGrpSpPr>
          <p:cNvPr id="422" name="Shape 422"/>
          <p:cNvGrpSpPr/>
          <p:nvPr/>
        </p:nvGrpSpPr>
        <p:grpSpPr>
          <a:xfrm>
            <a:off x="457199" y="548680"/>
            <a:ext cx="8229601" cy="5577482"/>
            <a:chOff x="-1" y="0"/>
            <a:chExt cx="8229601" cy="5577482"/>
          </a:xfrm>
        </p:grpSpPr>
        <p:sp>
          <p:nvSpPr>
            <p:cNvPr id="423" name="Shape 423"/>
            <p:cNvSpPr/>
            <p:nvPr/>
          </p:nvSpPr>
          <p:spPr>
            <a:xfrm rot="-5400000">
              <a:off x="663029" y="-663029"/>
              <a:ext cx="2788741" cy="4114800"/>
            </a:xfrm>
            <a:prstGeom prst="round1Rect">
              <a:avLst>
                <a:gd name="adj" fmla="val 16667"/>
              </a:avLst>
            </a:prstGeom>
            <a:gradFill>
              <a:gsLst>
                <a:gs pos="0">
                  <a:srgbClr val="27869E"/>
                </a:gs>
                <a:gs pos="80000">
                  <a:srgbClr val="34B0D0"/>
                </a:gs>
                <a:gs pos="100000">
                  <a:srgbClr val="30B3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424" name="Shape 424"/>
            <p:cNvSpPr txBox="1"/>
            <p:nvPr/>
          </p:nvSpPr>
          <p:spPr>
            <a:xfrm>
              <a:off x="-1" y="1"/>
              <a:ext cx="4114800" cy="2091556"/>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None/>
              </a:pPr>
              <a:r>
                <a:rPr lang="en-GB" sz="3200">
                  <a:solidFill>
                    <a:schemeClr val="tx1"/>
                  </a:solidFill>
                  <a:sym typeface="Arial"/>
                </a:rPr>
                <a:t>Do not ignore them</a:t>
              </a:r>
              <a:endParaRPr>
                <a:solidFill>
                  <a:schemeClr val="tx1"/>
                </a:solidFill>
              </a:endParaRPr>
            </a:p>
          </p:txBody>
        </p:sp>
        <p:sp>
          <p:nvSpPr>
            <p:cNvPr id="425" name="Shape 425"/>
            <p:cNvSpPr/>
            <p:nvPr/>
          </p:nvSpPr>
          <p:spPr>
            <a:xfrm>
              <a:off x="4114800" y="0"/>
              <a:ext cx="4114800" cy="2788741"/>
            </a:xfrm>
            <a:prstGeom prst="round1Rect">
              <a:avLst>
                <a:gd name="adj" fmla="val 16667"/>
              </a:avLst>
            </a:prstGeom>
            <a:gradFill>
              <a:gsLst>
                <a:gs pos="0">
                  <a:srgbClr val="24AC4B"/>
                </a:gs>
                <a:gs pos="80000">
                  <a:srgbClr val="2FE363"/>
                </a:gs>
                <a:gs pos="100000">
                  <a:srgbClr val="2CE86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426" name="Shape 426"/>
            <p:cNvSpPr txBox="1"/>
            <p:nvPr/>
          </p:nvSpPr>
          <p:spPr>
            <a:xfrm>
              <a:off x="4114800" y="0"/>
              <a:ext cx="4114800" cy="2091556"/>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None/>
              </a:pPr>
              <a:r>
                <a:rPr lang="en-GB" sz="3200">
                  <a:solidFill>
                    <a:schemeClr val="tx1"/>
                  </a:solidFill>
                  <a:sym typeface="Arial"/>
                </a:rPr>
                <a:t>Signed authority to act for them</a:t>
              </a:r>
              <a:endParaRPr>
                <a:solidFill>
                  <a:schemeClr val="tx1"/>
                </a:solidFill>
              </a:endParaRPr>
            </a:p>
          </p:txBody>
        </p:sp>
        <p:sp>
          <p:nvSpPr>
            <p:cNvPr id="427" name="Shape 427"/>
            <p:cNvSpPr/>
            <p:nvPr/>
          </p:nvSpPr>
          <p:spPr>
            <a:xfrm rot="10800000">
              <a:off x="0" y="2788741"/>
              <a:ext cx="4114800" cy="2788741"/>
            </a:xfrm>
            <a:prstGeom prst="round1Rect">
              <a:avLst>
                <a:gd name="adj" fmla="val 16667"/>
              </a:avLst>
            </a:prstGeom>
            <a:gradFill>
              <a:gsLst>
                <a:gs pos="0">
                  <a:srgbClr val="81BC1F"/>
                </a:gs>
                <a:gs pos="80000">
                  <a:srgbClr val="ABF62A"/>
                </a:gs>
                <a:gs pos="100000">
                  <a:srgbClr val="ADFB2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428" name="Shape 428"/>
            <p:cNvSpPr txBox="1"/>
            <p:nvPr/>
          </p:nvSpPr>
          <p:spPr>
            <a:xfrm>
              <a:off x="0" y="3485926"/>
              <a:ext cx="4114800" cy="2091556"/>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None/>
              </a:pPr>
              <a:r>
                <a:rPr lang="en-GB" sz="3200">
                  <a:solidFill>
                    <a:schemeClr val="tx1"/>
                  </a:solidFill>
                  <a:sym typeface="Arial"/>
                </a:rPr>
                <a:t>Negotiate with them</a:t>
              </a:r>
              <a:endParaRPr>
                <a:solidFill>
                  <a:schemeClr val="tx1"/>
                </a:solidFill>
              </a:endParaRPr>
            </a:p>
          </p:txBody>
        </p:sp>
        <p:sp>
          <p:nvSpPr>
            <p:cNvPr id="429" name="Shape 429"/>
            <p:cNvSpPr/>
            <p:nvPr/>
          </p:nvSpPr>
          <p:spPr>
            <a:xfrm rot="5400000">
              <a:off x="4777829" y="2125712"/>
              <a:ext cx="2788741" cy="4114800"/>
            </a:xfrm>
            <a:prstGeom prst="round1Rect">
              <a:avLst>
                <a:gd name="adj" fmla="val 16667"/>
              </a:avLst>
            </a:prstGeom>
            <a:gradFill>
              <a:gsLst>
                <a:gs pos="0">
                  <a:srgbClr val="C8691E"/>
                </a:gs>
                <a:gs pos="80000">
                  <a:srgbClr val="FF8C27"/>
                </a:gs>
                <a:gs pos="100000">
                  <a:srgbClr val="FF8B23"/>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430" name="Shape 430"/>
            <p:cNvSpPr txBox="1"/>
            <p:nvPr/>
          </p:nvSpPr>
          <p:spPr>
            <a:xfrm>
              <a:off x="4114799" y="3485926"/>
              <a:ext cx="4114800" cy="2091556"/>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None/>
              </a:pPr>
              <a:r>
                <a:rPr lang="en-GB" sz="3200">
                  <a:solidFill>
                    <a:schemeClr val="tx1"/>
                  </a:solidFill>
                  <a:sym typeface="Arial"/>
                </a:rPr>
                <a:t>Take out of mainstream collections</a:t>
              </a:r>
              <a:endParaRPr>
                <a:solidFill>
                  <a:schemeClr val="tx1"/>
                </a:solidFill>
              </a:endParaRPr>
            </a:p>
          </p:txBody>
        </p:sp>
        <p:sp>
          <p:nvSpPr>
            <p:cNvPr id="431" name="Shape 431"/>
            <p:cNvSpPr/>
            <p:nvPr/>
          </p:nvSpPr>
          <p:spPr>
            <a:xfrm>
              <a:off x="2880359" y="2091556"/>
              <a:ext cx="2468880" cy="1394370"/>
            </a:xfrm>
            <a:prstGeom prst="roundRect">
              <a:avLst>
                <a:gd name="adj" fmla="val 16667"/>
              </a:avLst>
            </a:prstGeom>
            <a:solidFill>
              <a:srgbClr val="CDE1E8"/>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432" name="Shape 432"/>
            <p:cNvSpPr txBox="1"/>
            <p:nvPr/>
          </p:nvSpPr>
          <p:spPr>
            <a:xfrm>
              <a:off x="2948427" y="2159624"/>
              <a:ext cx="2332744" cy="1258234"/>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GB" sz="3200" dirty="0">
                  <a:solidFill>
                    <a:schemeClr val="tx1"/>
                  </a:solidFill>
                  <a:latin typeface="Arial"/>
                  <a:ea typeface="Arial"/>
                  <a:cs typeface="Arial"/>
                  <a:sym typeface="Arial"/>
                </a:rPr>
                <a:t>Dealing with 3</a:t>
              </a:r>
              <a:r>
                <a:rPr lang="en-GB" sz="3200" baseline="30000" dirty="0">
                  <a:solidFill>
                    <a:schemeClr val="tx1"/>
                  </a:solidFill>
                  <a:latin typeface="Arial"/>
                  <a:ea typeface="Arial"/>
                  <a:cs typeface="Arial"/>
                  <a:sym typeface="Arial"/>
                </a:rPr>
                <a:t>rd</a:t>
              </a:r>
              <a:r>
                <a:rPr lang="en-GB" sz="3200" dirty="0">
                  <a:solidFill>
                    <a:schemeClr val="tx1"/>
                  </a:solidFill>
                  <a:sym typeface="Arial"/>
                </a:rPr>
                <a:t> parties</a:t>
              </a:r>
              <a:endParaRPr dirty="0">
                <a:solidFill>
                  <a:schemeClr val="tx1"/>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Arial"/>
              <a:buNone/>
            </a:pPr>
            <a:r>
              <a:rPr lang="en-GB" sz="4400" b="0" i="0" u="none" strike="noStrike" cap="none" dirty="0">
                <a:solidFill>
                  <a:schemeClr val="dk1"/>
                </a:solidFill>
                <a:latin typeface="Arial"/>
                <a:ea typeface="Arial"/>
                <a:cs typeface="Arial"/>
                <a:sym typeface="Arial"/>
              </a:rPr>
              <a:t>Introductions</a:t>
            </a:r>
            <a:endParaRPr dirty="0"/>
          </a:p>
        </p:txBody>
      </p:sp>
      <p:sp>
        <p:nvSpPr>
          <p:cNvPr id="99" name="Shape 99"/>
          <p:cNvSpPr txBox="1">
            <a:spLocks noGrp="1"/>
          </p:cNvSpPr>
          <p:nvPr>
            <p:ph type="body" idx="1"/>
          </p:nvPr>
        </p:nvSpPr>
        <p:spPr>
          <a:xfrm>
            <a:off x="457200" y="1600201"/>
            <a:ext cx="8229600" cy="355699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GB" sz="3200" b="0" i="0" u="none" strike="noStrike" cap="none" dirty="0">
                <a:solidFill>
                  <a:schemeClr val="dk1"/>
                </a:solidFill>
                <a:latin typeface="Arial"/>
                <a:ea typeface="Arial"/>
                <a:cs typeface="Arial"/>
                <a:sym typeface="Arial"/>
              </a:rPr>
              <a:t>Who am I?</a:t>
            </a:r>
            <a:endParaRPr dirty="0"/>
          </a:p>
          <a:p>
            <a:pPr marL="342900" marR="0" lvl="0" indent="-342900" algn="l" rtl="0">
              <a:spcBef>
                <a:spcPts val="640"/>
              </a:spcBef>
              <a:spcAft>
                <a:spcPts val="0"/>
              </a:spcAft>
              <a:buClr>
                <a:schemeClr val="dk1"/>
              </a:buClr>
              <a:buSzPts val="3200"/>
              <a:buFont typeface="Arial"/>
              <a:buChar char="•"/>
            </a:pPr>
            <a:r>
              <a:rPr lang="en-GB" sz="3200" b="0" i="0" u="none" strike="noStrike" cap="none" dirty="0">
                <a:solidFill>
                  <a:schemeClr val="dk1"/>
                </a:solidFill>
                <a:latin typeface="Arial"/>
                <a:ea typeface="Arial"/>
                <a:cs typeface="Arial"/>
                <a:sym typeface="Arial"/>
              </a:rPr>
              <a:t>Introduce yourself</a:t>
            </a:r>
            <a:endParaRPr dirty="0"/>
          </a:p>
          <a:p>
            <a:pPr marL="342900" marR="0" lvl="0" indent="-342900" algn="l" rtl="0">
              <a:spcBef>
                <a:spcPts val="640"/>
              </a:spcBef>
              <a:spcAft>
                <a:spcPts val="0"/>
              </a:spcAft>
              <a:buClr>
                <a:schemeClr val="dk1"/>
              </a:buClr>
              <a:buSzPts val="3200"/>
              <a:buFont typeface="Arial"/>
              <a:buChar char="•"/>
            </a:pPr>
            <a:r>
              <a:rPr lang="en-GB" sz="3200" b="0" i="0" u="none" strike="noStrike" cap="none" dirty="0">
                <a:solidFill>
                  <a:schemeClr val="dk1"/>
                </a:solidFill>
                <a:latin typeface="Arial"/>
                <a:ea typeface="Arial"/>
                <a:cs typeface="Arial"/>
                <a:sym typeface="Arial"/>
              </a:rPr>
              <a:t>How do you see the course helping you?</a:t>
            </a:r>
            <a:endParaRPr dirty="0"/>
          </a:p>
          <a:p>
            <a:pPr marL="342900" marR="0" lvl="0" indent="-342900" algn="l" rtl="0">
              <a:spcBef>
                <a:spcPts val="640"/>
              </a:spcBef>
              <a:spcAft>
                <a:spcPts val="0"/>
              </a:spcAft>
              <a:buClr>
                <a:schemeClr val="dk1"/>
              </a:buClr>
              <a:buSzPts val="3200"/>
              <a:buFont typeface="Arial"/>
              <a:buChar char="•"/>
            </a:pPr>
            <a:r>
              <a:rPr lang="en-GB" sz="3200" b="0" i="0" u="none" strike="noStrike" cap="none" dirty="0">
                <a:solidFill>
                  <a:schemeClr val="dk1"/>
                </a:solidFill>
                <a:latin typeface="Arial"/>
                <a:ea typeface="Arial"/>
                <a:cs typeface="Arial"/>
                <a:sym typeface="Arial"/>
              </a:rPr>
              <a:t>Key areas to focus on?</a:t>
            </a:r>
            <a:endParaRPr dirty="0"/>
          </a:p>
        </p:txBody>
      </p:sp>
      <p:pic>
        <p:nvPicPr>
          <p:cNvPr id="100" name="Shape 100" descr="http://hellopledge.files.wordpress.com/2012/07/hello_medium-file3.jpg">
            <a:hlinkClick r:id="rId3"/>
          </p:cNvPr>
          <p:cNvPicPr preferRelativeResize="0"/>
          <p:nvPr/>
        </p:nvPicPr>
        <p:blipFill rotWithShape="1">
          <a:blip r:embed="rId4">
            <a:alphaModFix/>
          </a:blip>
          <a:srcRect/>
          <a:stretch/>
        </p:blipFill>
        <p:spPr>
          <a:xfrm>
            <a:off x="6184425" y="4033146"/>
            <a:ext cx="2502375" cy="1589731"/>
          </a:xfrm>
          <a:prstGeom prst="rect">
            <a:avLst/>
          </a:prstGeom>
          <a:noFill/>
          <a:ln>
            <a:noFill/>
          </a:ln>
        </p:spPr>
      </p:pic>
      <p:sp>
        <p:nvSpPr>
          <p:cNvPr id="101" name="Shape 10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b="0" i="0" u="none" strike="noStrike" cap="none">
                <a:solidFill>
                  <a:srgbClr val="888888"/>
                </a:solidFill>
                <a:latin typeface="Arial"/>
                <a:ea typeface="Arial"/>
                <a:cs typeface="Arial"/>
                <a:sym typeface="Arial"/>
              </a:rPr>
              <a:t>Monday, May 21, 2018</a:t>
            </a:r>
            <a:endParaRPr sz="1200" b="0" i="0" u="none" strike="noStrike" cap="none">
              <a:solidFill>
                <a:srgbClr val="888888"/>
              </a:solidFill>
              <a:latin typeface="Arial"/>
              <a:ea typeface="Arial"/>
              <a:cs typeface="Arial"/>
              <a:sym typeface="Arial"/>
            </a:endParaRPr>
          </a:p>
        </p:txBody>
      </p:sp>
      <p:sp>
        <p:nvSpPr>
          <p:cNvPr id="102" name="Shape 1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888888"/>
                </a:solidFill>
                <a:latin typeface="Arial"/>
                <a:ea typeface="Arial"/>
                <a:cs typeface="Arial"/>
                <a:sym typeface="Arial"/>
              </a:rPr>
              <a:t>2</a:t>
            </a:fld>
            <a:endParaRPr sz="1200" b="0" i="0" u="none" strike="noStrike" cap="none">
              <a:solidFill>
                <a:srgbClr val="888888"/>
              </a:solidFill>
              <a:latin typeface="Arial"/>
              <a:ea typeface="Arial"/>
              <a:cs typeface="Arial"/>
              <a:sym typeface="Arial"/>
            </a:endParaRP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a:solidFill>
                  <a:srgbClr val="888888"/>
                </a:solidFill>
                <a:latin typeface="Arial"/>
                <a:ea typeface="Arial"/>
                <a:cs typeface="Arial"/>
                <a:sym typeface="Arial"/>
              </a:rPr>
              <a:t>kelekt consultancy</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
        <p:nvSpPr>
          <p:cNvPr id="438" name="Shape 4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439" name="Shape 4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440" name="Shape 4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20</a:t>
            </a:fld>
            <a:endParaRPr sz="1200">
              <a:solidFill>
                <a:srgbClr val="888888"/>
              </a:solidFill>
              <a:latin typeface="Arial"/>
              <a:ea typeface="Arial"/>
              <a:cs typeface="Arial"/>
              <a:sym typeface="Arial"/>
            </a:endParaRPr>
          </a:p>
        </p:txBody>
      </p:sp>
      <p:pic>
        <p:nvPicPr>
          <p:cNvPr id="441" name="Shape 441"/>
          <p:cNvPicPr preferRelativeResize="0"/>
          <p:nvPr/>
        </p:nvPicPr>
        <p:blipFill rotWithShape="1">
          <a:blip r:embed="rId3">
            <a:alphaModFix/>
          </a:blip>
          <a:srcRect/>
          <a:stretch/>
        </p:blipFill>
        <p:spPr>
          <a:xfrm>
            <a:off x="0" y="188640"/>
            <a:ext cx="9144000" cy="6048672"/>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260649"/>
          <a:ext cx="8579296" cy="4104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494AB1B-B048-4331-8AD0-2B4956AEE22D}" type="datetime2">
              <a:rPr lang="en-US" smtClean="0"/>
              <a:t>Friday, May 25, 2018</a:t>
            </a:fld>
            <a:endParaRPr lang="en-GB" dirty="0"/>
          </a:p>
        </p:txBody>
      </p:sp>
      <p:sp>
        <p:nvSpPr>
          <p:cNvPr id="6" name="Slide Number Placeholder 5"/>
          <p:cNvSpPr>
            <a:spLocks noGrp="1"/>
          </p:cNvSpPr>
          <p:nvPr>
            <p:ph type="sldNum" sz="quarter" idx="12"/>
          </p:nvPr>
        </p:nvSpPr>
        <p:spPr/>
        <p:txBody>
          <a:bodyPr/>
          <a:lstStyle/>
          <a:p>
            <a:fld id="{DC51AE6D-12B6-4D21-8067-094954685E0F}" type="slidenum">
              <a:rPr lang="en-GB" smtClean="0"/>
              <a:pPr/>
              <a:t>21</a:t>
            </a:fld>
            <a:endParaRPr lang="en-GB" dirty="0"/>
          </a:p>
        </p:txBody>
      </p:sp>
      <p:pic>
        <p:nvPicPr>
          <p:cNvPr id="10" name="Picture 9"/>
          <p:cNvPicPr>
            <a:picLocks noChangeAspect="1"/>
          </p:cNvPicPr>
          <p:nvPr/>
        </p:nvPicPr>
        <p:blipFill>
          <a:blip r:embed="rId8"/>
          <a:stretch>
            <a:fillRect/>
          </a:stretch>
        </p:blipFill>
        <p:spPr>
          <a:xfrm>
            <a:off x="792622" y="4365103"/>
            <a:ext cx="1798178" cy="1727507"/>
          </a:xfrm>
          <a:prstGeom prst="rect">
            <a:avLst/>
          </a:prstGeom>
        </p:spPr>
      </p:pic>
    </p:spTree>
    <p:extLst>
      <p:ext uri="{BB962C8B-B14F-4D97-AF65-F5344CB8AC3E}">
        <p14:creationId xmlns:p14="http://schemas.microsoft.com/office/powerpoint/2010/main" val="3076181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455" name="Shape 4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456" name="Shape 4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22</a:t>
            </a:fld>
            <a:endParaRPr sz="1200">
              <a:solidFill>
                <a:srgbClr val="888888"/>
              </a:solidFill>
              <a:latin typeface="Arial"/>
              <a:ea typeface="Arial"/>
              <a:cs typeface="Arial"/>
              <a:sym typeface="Arial"/>
            </a:endParaRPr>
          </a:p>
        </p:txBody>
      </p:sp>
      <p:pic>
        <p:nvPicPr>
          <p:cNvPr id="457" name="Shape 457" descr="https://encrypted-tbn2.gstatic.com/images?q=tbn:ANd9GcR_7dlDdzgtdkJJu0H_ZNlkpnQ7aJn_AFNYuau10WBGW53n4M1foA"/>
          <p:cNvPicPr preferRelativeResize="0"/>
          <p:nvPr/>
        </p:nvPicPr>
        <p:blipFill rotWithShape="1">
          <a:blip r:embed="rId3">
            <a:alphaModFix/>
          </a:blip>
          <a:srcRect/>
          <a:stretch/>
        </p:blipFill>
        <p:spPr>
          <a:xfrm>
            <a:off x="5004048" y="1268760"/>
            <a:ext cx="1828800" cy="2362200"/>
          </a:xfrm>
          <a:prstGeom prst="rect">
            <a:avLst/>
          </a:prstGeom>
          <a:noFill/>
          <a:ln>
            <a:noFill/>
          </a:ln>
        </p:spPr>
      </p:pic>
      <p:pic>
        <p:nvPicPr>
          <p:cNvPr id="458" name="Shape 458" descr="https://encrypted-tbn0.gstatic.com/images?q=tbn:ANd9GcRKmHry0um51h2HCq1RCjtqTALqpfDrFg2reYET2t0fTtTZb3_p"/>
          <p:cNvPicPr preferRelativeResize="0"/>
          <p:nvPr/>
        </p:nvPicPr>
        <p:blipFill rotWithShape="1">
          <a:blip r:embed="rId4">
            <a:alphaModFix/>
          </a:blip>
          <a:srcRect/>
          <a:stretch/>
        </p:blipFill>
        <p:spPr>
          <a:xfrm>
            <a:off x="0" y="0"/>
            <a:ext cx="4752528" cy="4653136"/>
          </a:xfrm>
          <a:prstGeom prst="rect">
            <a:avLst/>
          </a:prstGeom>
          <a:noFill/>
          <a:ln>
            <a:noFill/>
          </a:ln>
        </p:spPr>
      </p:pic>
      <p:pic>
        <p:nvPicPr>
          <p:cNvPr id="459" name="Shape 459" descr="https://encrypted-tbn2.gstatic.com/images?q=tbn:ANd9GcTaYIHyJFwa8AP5UMwQ_mxZZezEe7kuYsp8WmTzohBPLHYQfSDn">
            <a:hlinkClick r:id="rId5"/>
          </p:cNvPr>
          <p:cNvPicPr preferRelativeResize="0"/>
          <p:nvPr/>
        </p:nvPicPr>
        <p:blipFill rotWithShape="1">
          <a:blip r:embed="rId6">
            <a:alphaModFix/>
          </a:blip>
          <a:srcRect/>
          <a:stretch/>
        </p:blipFill>
        <p:spPr>
          <a:xfrm>
            <a:off x="4680012" y="3861048"/>
            <a:ext cx="4318831" cy="2355727"/>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465" name="Shape 4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466" name="Shape 4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23</a:t>
            </a:fld>
            <a:endParaRPr sz="1200">
              <a:solidFill>
                <a:srgbClr val="888888"/>
              </a:solidFill>
              <a:latin typeface="Arial"/>
              <a:ea typeface="Arial"/>
              <a:cs typeface="Arial"/>
              <a:sym typeface="Arial"/>
            </a:endParaRPr>
          </a:p>
        </p:txBody>
      </p:sp>
      <p:grpSp>
        <p:nvGrpSpPr>
          <p:cNvPr id="467" name="Shape 467"/>
          <p:cNvGrpSpPr/>
          <p:nvPr/>
        </p:nvGrpSpPr>
        <p:grpSpPr>
          <a:xfrm>
            <a:off x="1475868" y="334834"/>
            <a:ext cx="6726436" cy="5749145"/>
            <a:chOff x="1018668" y="2178"/>
            <a:chExt cx="5965894" cy="5749145"/>
          </a:xfrm>
        </p:grpSpPr>
        <p:sp>
          <p:nvSpPr>
            <p:cNvPr id="468" name="Shape 468"/>
            <p:cNvSpPr/>
            <p:nvPr/>
          </p:nvSpPr>
          <p:spPr>
            <a:xfrm>
              <a:off x="1618042" y="715504"/>
              <a:ext cx="4767146" cy="4767146"/>
            </a:xfrm>
            <a:prstGeom prst="blockArc">
              <a:avLst>
                <a:gd name="adj1" fmla="val 11880000"/>
                <a:gd name="adj2" fmla="val 16200000"/>
                <a:gd name="adj3" fmla="val 4644"/>
              </a:avLst>
            </a:prstGeom>
            <a:solidFill>
              <a:srgbClr val="77B6CA"/>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Shape 469"/>
            <p:cNvSpPr/>
            <p:nvPr/>
          </p:nvSpPr>
          <p:spPr>
            <a:xfrm>
              <a:off x="1618042" y="715504"/>
              <a:ext cx="4767146" cy="4767146"/>
            </a:xfrm>
            <a:prstGeom prst="blockArc">
              <a:avLst>
                <a:gd name="adj1" fmla="val 7560000"/>
                <a:gd name="adj2" fmla="val 11880000"/>
                <a:gd name="adj3" fmla="val 4644"/>
              </a:avLst>
            </a:prstGeom>
            <a:solidFill>
              <a:srgbClr val="A7CCDA"/>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0" name="Shape 470"/>
            <p:cNvSpPr/>
            <p:nvPr/>
          </p:nvSpPr>
          <p:spPr>
            <a:xfrm>
              <a:off x="1618042" y="715504"/>
              <a:ext cx="4767146" cy="4767146"/>
            </a:xfrm>
            <a:prstGeom prst="blockArc">
              <a:avLst>
                <a:gd name="adj1" fmla="val 3240000"/>
                <a:gd name="adj2" fmla="val 7560000"/>
                <a:gd name="adj3" fmla="val 4644"/>
              </a:avLst>
            </a:prstGeom>
            <a:solidFill>
              <a:srgbClr val="A7CCDA"/>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1" name="Shape 471"/>
            <p:cNvSpPr/>
            <p:nvPr/>
          </p:nvSpPr>
          <p:spPr>
            <a:xfrm>
              <a:off x="1618042" y="715504"/>
              <a:ext cx="4767146" cy="4767146"/>
            </a:xfrm>
            <a:prstGeom prst="blockArc">
              <a:avLst>
                <a:gd name="adj1" fmla="val 20520000"/>
                <a:gd name="adj2" fmla="val 3240000"/>
                <a:gd name="adj3" fmla="val 4644"/>
              </a:avLst>
            </a:prstGeom>
            <a:solidFill>
              <a:srgbClr val="77B6CA"/>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2" name="Shape 472"/>
            <p:cNvSpPr/>
            <p:nvPr/>
          </p:nvSpPr>
          <p:spPr>
            <a:xfrm>
              <a:off x="1618042" y="715504"/>
              <a:ext cx="4767146" cy="4767146"/>
            </a:xfrm>
            <a:prstGeom prst="blockArc">
              <a:avLst>
                <a:gd name="adj1" fmla="val 16200000"/>
                <a:gd name="adj2" fmla="val 20520000"/>
                <a:gd name="adj3" fmla="val 4644"/>
              </a:avLst>
            </a:prstGeom>
            <a:solidFill>
              <a:srgbClr val="46A3BC"/>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Shape 473"/>
            <p:cNvSpPr/>
            <p:nvPr/>
          </p:nvSpPr>
          <p:spPr>
            <a:xfrm>
              <a:off x="2903516" y="2000977"/>
              <a:ext cx="2196199" cy="2196199"/>
            </a:xfrm>
            <a:prstGeom prst="ellipse">
              <a:avLst/>
            </a:prstGeom>
            <a:gradFill>
              <a:gsLst>
                <a:gs pos="0">
                  <a:srgbClr val="1E697C"/>
                </a:gs>
                <a:gs pos="80000">
                  <a:srgbClr val="278AA4"/>
                </a:gs>
                <a:gs pos="100000">
                  <a:srgbClr val="258C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txBox="1"/>
            <p:nvPr/>
          </p:nvSpPr>
          <p:spPr>
            <a:xfrm>
              <a:off x="3225142" y="2322603"/>
              <a:ext cx="1552947" cy="1552947"/>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None/>
              </a:pPr>
              <a:r>
                <a:rPr lang="en-GB" sz="2300" dirty="0">
                  <a:solidFill>
                    <a:schemeClr val="lt1"/>
                  </a:solidFill>
                  <a:latin typeface="Arial"/>
                  <a:ea typeface="Arial"/>
                  <a:cs typeface="Arial"/>
                  <a:sym typeface="Arial"/>
                </a:rPr>
                <a:t>Questioning Techniques</a:t>
              </a:r>
              <a:endParaRPr dirty="0"/>
            </a:p>
          </p:txBody>
        </p:sp>
        <p:sp>
          <p:nvSpPr>
            <p:cNvPr id="475" name="Shape 475"/>
            <p:cNvSpPr/>
            <p:nvPr/>
          </p:nvSpPr>
          <p:spPr>
            <a:xfrm>
              <a:off x="3232946" y="2178"/>
              <a:ext cx="1537339" cy="1537339"/>
            </a:xfrm>
            <a:prstGeom prst="ellipse">
              <a:avLst/>
            </a:prstGeom>
            <a:gradFill>
              <a:gsLst>
                <a:gs pos="0">
                  <a:srgbClr val="1A5F74"/>
                </a:gs>
                <a:gs pos="80000">
                  <a:srgbClr val="237E98"/>
                </a:gs>
                <a:gs pos="100000">
                  <a:srgbClr val="217F9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txBox="1"/>
            <p:nvPr/>
          </p:nvSpPr>
          <p:spPr>
            <a:xfrm>
              <a:off x="3458084" y="227316"/>
              <a:ext cx="1087063" cy="1087063"/>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r>
                <a:rPr lang="en-GB" sz="1500">
                  <a:solidFill>
                    <a:schemeClr val="lt1"/>
                  </a:solidFill>
                  <a:latin typeface="Arial"/>
                  <a:ea typeface="Arial"/>
                  <a:cs typeface="Arial"/>
                  <a:sym typeface="Arial"/>
                </a:rPr>
                <a:t>Open</a:t>
              </a:r>
              <a:endParaRPr/>
            </a:p>
          </p:txBody>
        </p:sp>
        <p:sp>
          <p:nvSpPr>
            <p:cNvPr id="477" name="Shape 477"/>
            <p:cNvSpPr/>
            <p:nvPr/>
          </p:nvSpPr>
          <p:spPr>
            <a:xfrm>
              <a:off x="5447223" y="1610945"/>
              <a:ext cx="1537339" cy="1537339"/>
            </a:xfrm>
            <a:prstGeom prst="ellipse">
              <a:avLst/>
            </a:prstGeom>
            <a:gradFill>
              <a:gsLst>
                <a:gs pos="0">
                  <a:srgbClr val="377F95"/>
                </a:gs>
                <a:gs pos="80000">
                  <a:srgbClr val="48A7C5"/>
                </a:gs>
                <a:gs pos="100000">
                  <a:srgbClr val="46A9C8"/>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8" name="Shape 478"/>
            <p:cNvSpPr txBox="1"/>
            <p:nvPr/>
          </p:nvSpPr>
          <p:spPr>
            <a:xfrm>
              <a:off x="5672361" y="1836083"/>
              <a:ext cx="1087063" cy="1087063"/>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r>
                <a:rPr lang="en-GB" sz="1500">
                  <a:solidFill>
                    <a:schemeClr val="lt1"/>
                  </a:solidFill>
                  <a:latin typeface="Arial"/>
                  <a:ea typeface="Arial"/>
                  <a:cs typeface="Arial"/>
                  <a:sym typeface="Arial"/>
                </a:rPr>
                <a:t>Closed</a:t>
              </a:r>
              <a:endParaRPr/>
            </a:p>
          </p:txBody>
        </p:sp>
        <p:sp>
          <p:nvSpPr>
            <p:cNvPr id="479" name="Shape 479"/>
            <p:cNvSpPr/>
            <p:nvPr/>
          </p:nvSpPr>
          <p:spPr>
            <a:xfrm>
              <a:off x="4601444" y="4213984"/>
              <a:ext cx="1537339" cy="1537339"/>
            </a:xfrm>
            <a:prstGeom prst="ellipse">
              <a:avLst/>
            </a:prstGeom>
            <a:gradFill>
              <a:gsLst>
                <a:gs pos="0">
                  <a:srgbClr val="6994A2"/>
                </a:gs>
                <a:gs pos="80000">
                  <a:srgbClr val="8BC1D6"/>
                </a:gs>
                <a:gs pos="100000">
                  <a:srgbClr val="89C3D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txBox="1"/>
            <p:nvPr/>
          </p:nvSpPr>
          <p:spPr>
            <a:xfrm>
              <a:off x="4826582" y="4439122"/>
              <a:ext cx="1087063" cy="1087063"/>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r>
                <a:rPr lang="en-GB" sz="1500">
                  <a:solidFill>
                    <a:schemeClr val="lt1"/>
                  </a:solidFill>
                  <a:latin typeface="Arial"/>
                  <a:ea typeface="Arial"/>
                  <a:cs typeface="Arial"/>
                  <a:sym typeface="Arial"/>
                </a:rPr>
                <a:t>Hypothetical</a:t>
              </a:r>
              <a:endParaRPr/>
            </a:p>
          </p:txBody>
        </p:sp>
        <p:sp>
          <p:nvSpPr>
            <p:cNvPr id="481" name="Shape 481"/>
            <p:cNvSpPr/>
            <p:nvPr/>
          </p:nvSpPr>
          <p:spPr>
            <a:xfrm>
              <a:off x="1864447" y="4213984"/>
              <a:ext cx="1537339" cy="1537339"/>
            </a:xfrm>
            <a:prstGeom prst="ellipse">
              <a:avLst/>
            </a:prstGeom>
            <a:gradFill>
              <a:gsLst>
                <a:gs pos="0">
                  <a:srgbClr val="6994A2"/>
                </a:gs>
                <a:gs pos="80000">
                  <a:srgbClr val="8BC1D6"/>
                </a:gs>
                <a:gs pos="100000">
                  <a:srgbClr val="89C3D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2" name="Shape 482"/>
            <p:cNvSpPr txBox="1"/>
            <p:nvPr/>
          </p:nvSpPr>
          <p:spPr>
            <a:xfrm>
              <a:off x="2089585" y="4439122"/>
              <a:ext cx="1087063" cy="1087063"/>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r>
                <a:rPr lang="en-GB" sz="1500">
                  <a:solidFill>
                    <a:schemeClr val="lt1"/>
                  </a:solidFill>
                  <a:latin typeface="Arial"/>
                  <a:ea typeface="Arial"/>
                  <a:cs typeface="Arial"/>
                  <a:sym typeface="Arial"/>
                </a:rPr>
                <a:t>Leading</a:t>
              </a:r>
              <a:endParaRPr/>
            </a:p>
          </p:txBody>
        </p:sp>
        <p:sp>
          <p:nvSpPr>
            <p:cNvPr id="483" name="Shape 483"/>
            <p:cNvSpPr/>
            <p:nvPr/>
          </p:nvSpPr>
          <p:spPr>
            <a:xfrm>
              <a:off x="1018668" y="1610945"/>
              <a:ext cx="1537339" cy="1537339"/>
            </a:xfrm>
            <a:prstGeom prst="ellipse">
              <a:avLst/>
            </a:prstGeom>
            <a:gradFill>
              <a:gsLst>
                <a:gs pos="0">
                  <a:srgbClr val="377F95"/>
                </a:gs>
                <a:gs pos="80000">
                  <a:srgbClr val="48A7C5"/>
                </a:gs>
                <a:gs pos="100000">
                  <a:srgbClr val="46A9C8"/>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Shape 484"/>
            <p:cNvSpPr txBox="1"/>
            <p:nvPr/>
          </p:nvSpPr>
          <p:spPr>
            <a:xfrm>
              <a:off x="1243806" y="1836083"/>
              <a:ext cx="1087063" cy="1087063"/>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r>
                <a:rPr lang="en-GB" sz="1500">
                  <a:solidFill>
                    <a:schemeClr val="lt1"/>
                  </a:solidFill>
                  <a:latin typeface="Arial"/>
                  <a:ea typeface="Arial"/>
                  <a:cs typeface="Arial"/>
                  <a:sym typeface="Arial"/>
                </a:rPr>
                <a:t>Specific</a:t>
              </a:r>
              <a:endParaRPr/>
            </a:p>
          </p:txBody>
        </p:sp>
      </p:grpSp>
      <p:pic>
        <p:nvPicPr>
          <p:cNvPr id="485" name="Shape 485" descr="https://encrypted-tbn2.gstatic.com/images?q=tbn:ANd9GcRzyMgR4hhCxokAXUPOgTOTqAxqhfmC_Etl9mgIfOxISOv9_7eA"/>
          <p:cNvPicPr preferRelativeResize="0"/>
          <p:nvPr/>
        </p:nvPicPr>
        <p:blipFill rotWithShape="1">
          <a:blip r:embed="rId3">
            <a:alphaModFix/>
          </a:blip>
          <a:srcRect/>
          <a:stretch/>
        </p:blipFill>
        <p:spPr>
          <a:xfrm>
            <a:off x="7482384" y="53229"/>
            <a:ext cx="1439840" cy="1665234"/>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491" name="Shape 4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492" name="Shape 4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24</a:t>
            </a:fld>
            <a:endParaRPr sz="1200">
              <a:solidFill>
                <a:srgbClr val="888888"/>
              </a:solidFill>
              <a:latin typeface="Arial"/>
              <a:ea typeface="Arial"/>
              <a:cs typeface="Arial"/>
              <a:sym typeface="Arial"/>
            </a:endParaRPr>
          </a:p>
        </p:txBody>
      </p:sp>
      <p:grpSp>
        <p:nvGrpSpPr>
          <p:cNvPr id="493" name="Shape 493"/>
          <p:cNvGrpSpPr/>
          <p:nvPr/>
        </p:nvGrpSpPr>
        <p:grpSpPr>
          <a:xfrm>
            <a:off x="457200" y="230858"/>
            <a:ext cx="8372901" cy="3645106"/>
            <a:chOff x="333366" y="295"/>
            <a:chExt cx="7254147" cy="4319888"/>
          </a:xfrm>
        </p:grpSpPr>
        <p:sp>
          <p:nvSpPr>
            <p:cNvPr id="494" name="Shape 494"/>
            <p:cNvSpPr/>
            <p:nvPr/>
          </p:nvSpPr>
          <p:spPr>
            <a:xfrm>
              <a:off x="2987192" y="2373689"/>
              <a:ext cx="1946494" cy="1946494"/>
            </a:xfrm>
            <a:prstGeom prst="ellipse">
              <a:avLst/>
            </a:prstGeom>
            <a:solidFill>
              <a:srgbClr val="38879C"/>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495" name="Shape 495"/>
            <p:cNvSpPr txBox="1"/>
            <p:nvPr/>
          </p:nvSpPr>
          <p:spPr>
            <a:xfrm>
              <a:off x="3272249" y="2658746"/>
              <a:ext cx="1376380" cy="1376380"/>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None/>
              </a:pPr>
              <a:r>
                <a:rPr lang="en-GB" sz="2500">
                  <a:solidFill>
                    <a:schemeClr val="tx1"/>
                  </a:solidFill>
                  <a:sym typeface="Arial"/>
                </a:rPr>
                <a:t>Open Questions</a:t>
              </a:r>
              <a:endParaRPr>
                <a:solidFill>
                  <a:schemeClr val="tx1"/>
                </a:solidFill>
              </a:endParaRPr>
            </a:p>
          </p:txBody>
        </p:sp>
        <p:sp>
          <p:nvSpPr>
            <p:cNvPr id="496" name="Shape 496"/>
            <p:cNvSpPr/>
            <p:nvPr/>
          </p:nvSpPr>
          <p:spPr>
            <a:xfrm rot="10800000">
              <a:off x="1014639" y="3069561"/>
              <a:ext cx="1864062" cy="554750"/>
            </a:xfrm>
            <a:prstGeom prst="leftArrow">
              <a:avLst>
                <a:gd name="adj1" fmla="val 60000"/>
                <a:gd name="adj2" fmla="val 50000"/>
              </a:avLst>
            </a:prstGeom>
            <a:solidFill>
              <a:srgbClr val="46A3B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497" name="Shape 497"/>
            <p:cNvSpPr/>
            <p:nvPr/>
          </p:nvSpPr>
          <p:spPr>
            <a:xfrm>
              <a:off x="333366" y="2801918"/>
              <a:ext cx="1362546" cy="1090036"/>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498" name="Shape 498"/>
            <p:cNvSpPr txBox="1"/>
            <p:nvPr/>
          </p:nvSpPr>
          <p:spPr>
            <a:xfrm>
              <a:off x="365292" y="2833844"/>
              <a:ext cx="1298694" cy="1026184"/>
            </a:xfrm>
            <a:prstGeom prst="rect">
              <a:avLst/>
            </a:prstGeom>
            <a:noFill/>
            <a:ln>
              <a:noFill/>
            </a:ln>
          </p:spPr>
          <p:txBody>
            <a:bodyPr spcFirstLastPara="1" wrap="square" lIns="55225" tIns="55225" rIns="55225" bIns="55225" anchor="ctr" anchorCtr="0">
              <a:noAutofit/>
            </a:bodyPr>
            <a:lstStyle/>
            <a:p>
              <a:pPr marL="0" marR="0" lvl="0" indent="0" algn="ctr" rtl="0">
                <a:lnSpc>
                  <a:spcPct val="90000"/>
                </a:lnSpc>
                <a:spcBef>
                  <a:spcPts val="0"/>
                </a:spcBef>
                <a:spcAft>
                  <a:spcPts val="0"/>
                </a:spcAft>
                <a:buNone/>
              </a:pPr>
              <a:r>
                <a:rPr lang="en-GB" sz="2900">
                  <a:solidFill>
                    <a:schemeClr val="tx1"/>
                  </a:solidFill>
                  <a:sym typeface="Arial"/>
                </a:rPr>
                <a:t>Why?</a:t>
              </a:r>
              <a:endParaRPr>
                <a:solidFill>
                  <a:schemeClr val="tx1"/>
                </a:solidFill>
              </a:endParaRPr>
            </a:p>
          </p:txBody>
        </p:sp>
        <p:sp>
          <p:nvSpPr>
            <p:cNvPr id="499" name="Shape 499"/>
            <p:cNvSpPr/>
            <p:nvPr/>
          </p:nvSpPr>
          <p:spPr>
            <a:xfrm rot="-8640000">
              <a:off x="1399235" y="1885897"/>
              <a:ext cx="1864062" cy="554750"/>
            </a:xfrm>
            <a:prstGeom prst="leftArrow">
              <a:avLst>
                <a:gd name="adj1" fmla="val 60000"/>
                <a:gd name="adj2" fmla="val 50000"/>
              </a:avLst>
            </a:prstGeom>
            <a:solidFill>
              <a:srgbClr val="6FB2C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00" name="Shape 500"/>
            <p:cNvSpPr/>
            <p:nvPr/>
          </p:nvSpPr>
          <p:spPr>
            <a:xfrm>
              <a:off x="895964" y="1070420"/>
              <a:ext cx="1362546" cy="1090036"/>
            </a:xfrm>
            <a:prstGeom prst="roundRect">
              <a:avLst>
                <a:gd name="adj" fmla="val 10000"/>
              </a:avLst>
            </a:prstGeom>
            <a:solidFill>
              <a:srgbClr val="4FA2BC"/>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01" name="Shape 501"/>
            <p:cNvSpPr txBox="1"/>
            <p:nvPr/>
          </p:nvSpPr>
          <p:spPr>
            <a:xfrm>
              <a:off x="927890" y="1102346"/>
              <a:ext cx="1298694" cy="1026184"/>
            </a:xfrm>
            <a:prstGeom prst="rect">
              <a:avLst/>
            </a:prstGeom>
            <a:noFill/>
            <a:ln>
              <a:noFill/>
            </a:ln>
          </p:spPr>
          <p:txBody>
            <a:bodyPr spcFirstLastPara="1" wrap="square" lIns="55225" tIns="55225" rIns="55225" bIns="55225" anchor="ctr" anchorCtr="0">
              <a:noAutofit/>
            </a:bodyPr>
            <a:lstStyle/>
            <a:p>
              <a:pPr marL="0" marR="0" lvl="0" indent="0" algn="ctr" rtl="0">
                <a:lnSpc>
                  <a:spcPct val="90000"/>
                </a:lnSpc>
                <a:spcBef>
                  <a:spcPts val="0"/>
                </a:spcBef>
                <a:spcAft>
                  <a:spcPts val="0"/>
                </a:spcAft>
                <a:buNone/>
              </a:pPr>
              <a:r>
                <a:rPr lang="en-GB" sz="2900">
                  <a:solidFill>
                    <a:schemeClr val="tx1"/>
                  </a:solidFill>
                  <a:sym typeface="Arial"/>
                </a:rPr>
                <a:t>When?</a:t>
              </a:r>
              <a:endParaRPr>
                <a:solidFill>
                  <a:schemeClr val="tx1"/>
                </a:solidFill>
              </a:endParaRPr>
            </a:p>
          </p:txBody>
        </p:sp>
        <p:sp>
          <p:nvSpPr>
            <p:cNvPr id="502" name="Shape 502"/>
            <p:cNvSpPr/>
            <p:nvPr/>
          </p:nvSpPr>
          <p:spPr>
            <a:xfrm rot="-6480000">
              <a:off x="2406119" y="1154353"/>
              <a:ext cx="1864062" cy="554750"/>
            </a:xfrm>
            <a:prstGeom prst="leftArrow">
              <a:avLst>
                <a:gd name="adj1" fmla="val 60000"/>
                <a:gd name="adj2" fmla="val 50000"/>
              </a:avLst>
            </a:prstGeom>
            <a:solidFill>
              <a:srgbClr val="97C5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03" name="Shape 503"/>
            <p:cNvSpPr/>
            <p:nvPr/>
          </p:nvSpPr>
          <p:spPr>
            <a:xfrm>
              <a:off x="2368864" y="295"/>
              <a:ext cx="1362546" cy="1090036"/>
            </a:xfrm>
            <a:prstGeom prst="roundRect">
              <a:avLst>
                <a:gd name="adj" fmla="val 10000"/>
              </a:avLst>
            </a:prstGeom>
            <a:solidFill>
              <a:srgbClr val="84BAC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04" name="Shape 504"/>
            <p:cNvSpPr txBox="1"/>
            <p:nvPr/>
          </p:nvSpPr>
          <p:spPr>
            <a:xfrm>
              <a:off x="2400790" y="32221"/>
              <a:ext cx="1298694" cy="1026184"/>
            </a:xfrm>
            <a:prstGeom prst="rect">
              <a:avLst/>
            </a:prstGeom>
            <a:noFill/>
            <a:ln>
              <a:noFill/>
            </a:ln>
          </p:spPr>
          <p:txBody>
            <a:bodyPr spcFirstLastPara="1" wrap="square" lIns="55225" tIns="55225" rIns="55225" bIns="55225" anchor="ctr" anchorCtr="0">
              <a:noAutofit/>
            </a:bodyPr>
            <a:lstStyle/>
            <a:p>
              <a:pPr marL="0" marR="0" lvl="0" indent="0" algn="ctr" rtl="0">
                <a:lnSpc>
                  <a:spcPct val="90000"/>
                </a:lnSpc>
                <a:spcBef>
                  <a:spcPts val="0"/>
                </a:spcBef>
                <a:spcAft>
                  <a:spcPts val="0"/>
                </a:spcAft>
                <a:buNone/>
              </a:pPr>
              <a:r>
                <a:rPr lang="en-GB" sz="2900">
                  <a:solidFill>
                    <a:schemeClr val="tx1"/>
                  </a:solidFill>
                  <a:sym typeface="Arial"/>
                </a:rPr>
                <a:t>Where?</a:t>
              </a:r>
              <a:endParaRPr>
                <a:solidFill>
                  <a:schemeClr val="tx1"/>
                </a:solidFill>
              </a:endParaRPr>
            </a:p>
          </p:txBody>
        </p:sp>
        <p:sp>
          <p:nvSpPr>
            <p:cNvPr id="505" name="Shape 505"/>
            <p:cNvSpPr/>
            <p:nvPr/>
          </p:nvSpPr>
          <p:spPr>
            <a:xfrm rot="-4320000">
              <a:off x="3650697" y="1154353"/>
              <a:ext cx="1864062" cy="554750"/>
            </a:xfrm>
            <a:prstGeom prst="leftArrow">
              <a:avLst>
                <a:gd name="adj1" fmla="val 60000"/>
                <a:gd name="adj2" fmla="val 50000"/>
              </a:avLst>
            </a:prstGeom>
            <a:solidFill>
              <a:srgbClr val="BFD9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06" name="Shape 506"/>
            <p:cNvSpPr/>
            <p:nvPr/>
          </p:nvSpPr>
          <p:spPr>
            <a:xfrm>
              <a:off x="4189469" y="295"/>
              <a:ext cx="1362546" cy="1090036"/>
            </a:xfrm>
            <a:prstGeom prst="roundRect">
              <a:avLst>
                <a:gd name="adj" fmla="val 10000"/>
              </a:avLst>
            </a:prstGeom>
            <a:solidFill>
              <a:srgbClr val="B8D5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07" name="Shape 507"/>
            <p:cNvSpPr txBox="1"/>
            <p:nvPr/>
          </p:nvSpPr>
          <p:spPr>
            <a:xfrm>
              <a:off x="4221395" y="32221"/>
              <a:ext cx="1298694" cy="1026184"/>
            </a:xfrm>
            <a:prstGeom prst="rect">
              <a:avLst/>
            </a:prstGeom>
            <a:noFill/>
            <a:ln>
              <a:noFill/>
            </a:ln>
          </p:spPr>
          <p:txBody>
            <a:bodyPr spcFirstLastPara="1" wrap="square" lIns="55225" tIns="55225" rIns="55225" bIns="55225" anchor="ctr" anchorCtr="0">
              <a:noAutofit/>
            </a:bodyPr>
            <a:lstStyle/>
            <a:p>
              <a:pPr marL="0" marR="0" lvl="0" indent="0" algn="ctr" rtl="0">
                <a:lnSpc>
                  <a:spcPct val="90000"/>
                </a:lnSpc>
                <a:spcBef>
                  <a:spcPts val="0"/>
                </a:spcBef>
                <a:spcAft>
                  <a:spcPts val="0"/>
                </a:spcAft>
                <a:buNone/>
              </a:pPr>
              <a:r>
                <a:rPr lang="en-GB" sz="2900">
                  <a:solidFill>
                    <a:schemeClr val="tx1"/>
                  </a:solidFill>
                  <a:sym typeface="Arial"/>
                </a:rPr>
                <a:t>How?</a:t>
              </a:r>
              <a:endParaRPr>
                <a:solidFill>
                  <a:schemeClr val="tx1"/>
                </a:solidFill>
              </a:endParaRPr>
            </a:p>
          </p:txBody>
        </p:sp>
        <p:sp>
          <p:nvSpPr>
            <p:cNvPr id="508" name="Shape 508"/>
            <p:cNvSpPr/>
            <p:nvPr/>
          </p:nvSpPr>
          <p:spPr>
            <a:xfrm rot="-2160000">
              <a:off x="4657581" y="1885897"/>
              <a:ext cx="1864062" cy="554750"/>
            </a:xfrm>
            <a:prstGeom prst="leftArrow">
              <a:avLst>
                <a:gd name="adj1" fmla="val 60000"/>
                <a:gd name="adj2" fmla="val 50000"/>
              </a:avLst>
            </a:prstGeom>
            <a:solidFill>
              <a:srgbClr val="97C5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09" name="Shape 509"/>
            <p:cNvSpPr/>
            <p:nvPr/>
          </p:nvSpPr>
          <p:spPr>
            <a:xfrm>
              <a:off x="5662369" y="1070420"/>
              <a:ext cx="1362546" cy="1090036"/>
            </a:xfrm>
            <a:prstGeom prst="roundRect">
              <a:avLst>
                <a:gd name="adj" fmla="val 10000"/>
              </a:avLst>
            </a:prstGeom>
            <a:solidFill>
              <a:srgbClr val="84BAC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10" name="Shape 510"/>
            <p:cNvSpPr txBox="1"/>
            <p:nvPr/>
          </p:nvSpPr>
          <p:spPr>
            <a:xfrm>
              <a:off x="5694295" y="1102346"/>
              <a:ext cx="1298694" cy="1026184"/>
            </a:xfrm>
            <a:prstGeom prst="rect">
              <a:avLst/>
            </a:prstGeom>
            <a:noFill/>
            <a:ln>
              <a:noFill/>
            </a:ln>
          </p:spPr>
          <p:txBody>
            <a:bodyPr spcFirstLastPara="1" wrap="square" lIns="55225" tIns="55225" rIns="55225" bIns="55225" anchor="ctr" anchorCtr="0">
              <a:noAutofit/>
            </a:bodyPr>
            <a:lstStyle/>
            <a:p>
              <a:pPr marL="0" marR="0" lvl="0" indent="0" algn="ctr" rtl="0">
                <a:lnSpc>
                  <a:spcPct val="90000"/>
                </a:lnSpc>
                <a:spcBef>
                  <a:spcPts val="0"/>
                </a:spcBef>
                <a:spcAft>
                  <a:spcPts val="0"/>
                </a:spcAft>
                <a:buNone/>
              </a:pPr>
              <a:r>
                <a:rPr lang="en-GB" sz="2900">
                  <a:solidFill>
                    <a:schemeClr val="tx1"/>
                  </a:solidFill>
                  <a:sym typeface="Arial"/>
                </a:rPr>
                <a:t>Who?</a:t>
              </a:r>
              <a:endParaRPr>
                <a:solidFill>
                  <a:schemeClr val="tx1"/>
                </a:solidFill>
              </a:endParaRPr>
            </a:p>
          </p:txBody>
        </p:sp>
        <p:sp>
          <p:nvSpPr>
            <p:cNvPr id="511" name="Shape 511"/>
            <p:cNvSpPr/>
            <p:nvPr/>
          </p:nvSpPr>
          <p:spPr>
            <a:xfrm>
              <a:off x="5042177" y="3069561"/>
              <a:ext cx="1864062" cy="554750"/>
            </a:xfrm>
            <a:prstGeom prst="leftArrow">
              <a:avLst>
                <a:gd name="adj1" fmla="val 60000"/>
                <a:gd name="adj2" fmla="val 50000"/>
              </a:avLst>
            </a:prstGeom>
            <a:solidFill>
              <a:srgbClr val="6FB2C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12" name="Shape 512"/>
            <p:cNvSpPr/>
            <p:nvPr/>
          </p:nvSpPr>
          <p:spPr>
            <a:xfrm>
              <a:off x="6224967" y="2801918"/>
              <a:ext cx="1362546" cy="1090036"/>
            </a:xfrm>
            <a:prstGeom prst="roundRect">
              <a:avLst>
                <a:gd name="adj" fmla="val 10000"/>
              </a:avLst>
            </a:prstGeom>
            <a:solidFill>
              <a:srgbClr val="4FA2BC"/>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13" name="Shape 513"/>
            <p:cNvSpPr txBox="1"/>
            <p:nvPr/>
          </p:nvSpPr>
          <p:spPr>
            <a:xfrm>
              <a:off x="6256893" y="2833844"/>
              <a:ext cx="1298694" cy="1026184"/>
            </a:xfrm>
            <a:prstGeom prst="rect">
              <a:avLst/>
            </a:prstGeom>
            <a:noFill/>
            <a:ln>
              <a:noFill/>
            </a:ln>
          </p:spPr>
          <p:txBody>
            <a:bodyPr spcFirstLastPara="1" wrap="square" lIns="55225" tIns="55225" rIns="55225" bIns="55225" anchor="ctr" anchorCtr="0">
              <a:noAutofit/>
            </a:bodyPr>
            <a:lstStyle/>
            <a:p>
              <a:pPr marL="0" marR="0" lvl="0" indent="0" algn="ctr" rtl="0">
                <a:lnSpc>
                  <a:spcPct val="90000"/>
                </a:lnSpc>
                <a:spcBef>
                  <a:spcPts val="0"/>
                </a:spcBef>
                <a:spcAft>
                  <a:spcPts val="0"/>
                </a:spcAft>
                <a:buNone/>
              </a:pPr>
              <a:r>
                <a:rPr lang="en-GB" sz="2900">
                  <a:solidFill>
                    <a:schemeClr val="tx1"/>
                  </a:solidFill>
                  <a:sym typeface="Arial"/>
                </a:rPr>
                <a:t>What?</a:t>
              </a:r>
              <a:endParaRPr>
                <a:solidFill>
                  <a:schemeClr val="tx1"/>
                </a:solidFill>
              </a:endParaRPr>
            </a:p>
          </p:txBody>
        </p:sp>
      </p:grpSp>
      <p:grpSp>
        <p:nvGrpSpPr>
          <p:cNvPr id="514" name="Shape 514"/>
          <p:cNvGrpSpPr/>
          <p:nvPr/>
        </p:nvGrpSpPr>
        <p:grpSpPr>
          <a:xfrm>
            <a:off x="1079253" y="4191523"/>
            <a:ext cx="7128792" cy="2137887"/>
            <a:chOff x="0" y="0"/>
            <a:chExt cx="7128792" cy="1743968"/>
          </a:xfrm>
        </p:grpSpPr>
        <p:sp>
          <p:nvSpPr>
            <p:cNvPr id="515" name="Shape 515"/>
            <p:cNvSpPr/>
            <p:nvPr/>
          </p:nvSpPr>
          <p:spPr>
            <a:xfrm>
              <a:off x="0" y="0"/>
              <a:ext cx="7128792" cy="1743968"/>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Shape 516"/>
            <p:cNvSpPr txBox="1"/>
            <p:nvPr/>
          </p:nvSpPr>
          <p:spPr>
            <a:xfrm>
              <a:off x="1600155" y="0"/>
              <a:ext cx="5528636" cy="1743968"/>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None/>
              </a:pPr>
              <a:r>
                <a:rPr lang="en-GB" sz="3400" dirty="0">
                  <a:solidFill>
                    <a:schemeClr val="lt1"/>
                  </a:solidFill>
                  <a:latin typeface="Arial"/>
                  <a:ea typeface="Arial"/>
                  <a:cs typeface="Arial"/>
                  <a:sym typeface="Arial"/>
                </a:rPr>
                <a:t>Encourage the subject to talk</a:t>
              </a:r>
              <a:endParaRPr dirty="0"/>
            </a:p>
            <a:p>
              <a:pPr marL="228600" marR="0" lvl="1" indent="-228600" algn="l" rtl="0">
                <a:lnSpc>
                  <a:spcPct val="90000"/>
                </a:lnSpc>
                <a:spcBef>
                  <a:spcPts val="1190"/>
                </a:spcBef>
                <a:spcAft>
                  <a:spcPts val="0"/>
                </a:spcAft>
                <a:buClr>
                  <a:schemeClr val="lt1"/>
                </a:buClr>
                <a:buSzPts val="2700"/>
                <a:buFont typeface="Arial"/>
                <a:buChar char="•"/>
              </a:pPr>
              <a:r>
                <a:rPr lang="en-GB" sz="2700" b="0" i="0" u="none" strike="noStrike" cap="none" dirty="0">
                  <a:solidFill>
                    <a:schemeClr val="lt1"/>
                  </a:solidFill>
                  <a:latin typeface="Arial"/>
                  <a:ea typeface="Arial"/>
                  <a:cs typeface="Arial"/>
                  <a:sym typeface="Arial"/>
                </a:rPr>
                <a:t>Listen intensely</a:t>
              </a:r>
              <a:endParaRPr dirty="0"/>
            </a:p>
            <a:p>
              <a:pPr marL="228600" marR="0" lvl="1" indent="-228600" algn="l" rtl="0">
                <a:lnSpc>
                  <a:spcPct val="90000"/>
                </a:lnSpc>
                <a:spcBef>
                  <a:spcPts val="405"/>
                </a:spcBef>
                <a:spcAft>
                  <a:spcPts val="0"/>
                </a:spcAft>
                <a:buClr>
                  <a:schemeClr val="lt1"/>
                </a:buClr>
                <a:buSzPts val="2700"/>
                <a:buFont typeface="Arial"/>
                <a:buChar char="•"/>
              </a:pPr>
              <a:r>
                <a:rPr lang="en-GB" sz="2700" b="0" i="0" u="none" strike="noStrike" cap="none" dirty="0">
                  <a:solidFill>
                    <a:schemeClr val="lt1"/>
                  </a:solidFill>
                  <a:latin typeface="Arial"/>
                  <a:ea typeface="Arial"/>
                  <a:cs typeface="Arial"/>
                  <a:sym typeface="Arial"/>
                </a:rPr>
                <a:t>Build a picture</a:t>
              </a:r>
              <a:endParaRPr dirty="0"/>
            </a:p>
          </p:txBody>
        </p:sp>
        <p:sp>
          <p:nvSpPr>
            <p:cNvPr id="517" name="Shape 517"/>
            <p:cNvSpPr/>
            <p:nvPr/>
          </p:nvSpPr>
          <p:spPr>
            <a:xfrm>
              <a:off x="174396" y="174396"/>
              <a:ext cx="1425758" cy="1395174"/>
            </a:xfrm>
            <a:prstGeom prst="roundRect">
              <a:avLst>
                <a:gd name="adj" fmla="val 10000"/>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523" name="Shape 5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524" name="Shape 5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25</a:t>
            </a:fld>
            <a:endParaRPr sz="1200">
              <a:solidFill>
                <a:srgbClr val="888888"/>
              </a:solidFill>
              <a:latin typeface="Arial"/>
              <a:ea typeface="Arial"/>
              <a:cs typeface="Arial"/>
              <a:sym typeface="Arial"/>
            </a:endParaRPr>
          </a:p>
        </p:txBody>
      </p:sp>
      <p:grpSp>
        <p:nvGrpSpPr>
          <p:cNvPr id="525" name="Shape 525"/>
          <p:cNvGrpSpPr/>
          <p:nvPr/>
        </p:nvGrpSpPr>
        <p:grpSpPr>
          <a:xfrm>
            <a:off x="457200" y="261535"/>
            <a:ext cx="8229600" cy="4174688"/>
            <a:chOff x="455646" y="887"/>
            <a:chExt cx="7009586" cy="4174688"/>
          </a:xfrm>
        </p:grpSpPr>
        <p:sp>
          <p:nvSpPr>
            <p:cNvPr id="526" name="Shape 526"/>
            <p:cNvSpPr/>
            <p:nvPr/>
          </p:nvSpPr>
          <p:spPr>
            <a:xfrm>
              <a:off x="2940201" y="2135098"/>
              <a:ext cx="2040477" cy="2040477"/>
            </a:xfrm>
            <a:prstGeom prst="ellipse">
              <a:avLst/>
            </a:prstGeom>
            <a:solidFill>
              <a:srgbClr val="38879C"/>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27" name="Shape 527"/>
            <p:cNvSpPr txBox="1"/>
            <p:nvPr/>
          </p:nvSpPr>
          <p:spPr>
            <a:xfrm>
              <a:off x="3239022" y="2433919"/>
              <a:ext cx="1442835" cy="1442835"/>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None/>
              </a:pPr>
              <a:r>
                <a:rPr lang="en-GB" sz="2700" dirty="0">
                  <a:solidFill>
                    <a:schemeClr val="tx1"/>
                  </a:solidFill>
                  <a:sym typeface="Arial"/>
                </a:rPr>
                <a:t>Closed Questions</a:t>
              </a:r>
              <a:endParaRPr dirty="0">
                <a:solidFill>
                  <a:schemeClr val="tx1"/>
                </a:solidFill>
              </a:endParaRPr>
            </a:p>
          </p:txBody>
        </p:sp>
        <p:sp>
          <p:nvSpPr>
            <p:cNvPr id="528" name="Shape 528"/>
            <p:cNvSpPr/>
            <p:nvPr/>
          </p:nvSpPr>
          <p:spPr>
            <a:xfrm rot="-9900000">
              <a:off x="1399036" y="2381417"/>
              <a:ext cx="1516510" cy="581536"/>
            </a:xfrm>
            <a:prstGeom prst="leftArrow">
              <a:avLst>
                <a:gd name="adj1" fmla="val 60000"/>
                <a:gd name="adj2" fmla="val 50000"/>
              </a:avLst>
            </a:prstGeom>
            <a:solidFill>
              <a:srgbClr val="46A3B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29" name="Shape 529"/>
            <p:cNvSpPr/>
            <p:nvPr/>
          </p:nvSpPr>
          <p:spPr>
            <a:xfrm>
              <a:off x="455646" y="1700553"/>
              <a:ext cx="1938453" cy="1550762"/>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30" name="Shape 530"/>
            <p:cNvSpPr txBox="1"/>
            <p:nvPr/>
          </p:nvSpPr>
          <p:spPr>
            <a:xfrm>
              <a:off x="501066" y="1745973"/>
              <a:ext cx="1847613" cy="14599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GB" sz="4600">
                  <a:solidFill>
                    <a:schemeClr val="tx1"/>
                  </a:solidFill>
                  <a:sym typeface="Arial"/>
                </a:rPr>
                <a:t>Have you?</a:t>
              </a:r>
              <a:endParaRPr>
                <a:solidFill>
                  <a:schemeClr val="tx1"/>
                </a:solidFill>
              </a:endParaRPr>
            </a:p>
          </p:txBody>
        </p:sp>
        <p:sp>
          <p:nvSpPr>
            <p:cNvPr id="531" name="Shape 531"/>
            <p:cNvSpPr/>
            <p:nvPr/>
          </p:nvSpPr>
          <p:spPr>
            <a:xfrm rot="-6900000">
              <a:off x="2413259" y="1172713"/>
              <a:ext cx="1516510" cy="581536"/>
            </a:xfrm>
            <a:prstGeom prst="leftArrow">
              <a:avLst>
                <a:gd name="adj1" fmla="val 60000"/>
                <a:gd name="adj2" fmla="val 50000"/>
              </a:avLst>
            </a:prstGeom>
            <a:solidFill>
              <a:srgbClr val="83BB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32" name="Shape 532"/>
            <p:cNvSpPr/>
            <p:nvPr/>
          </p:nvSpPr>
          <p:spPr>
            <a:xfrm>
              <a:off x="1881835" y="887"/>
              <a:ext cx="1938453" cy="1550762"/>
            </a:xfrm>
            <a:prstGeom prst="roundRect">
              <a:avLst>
                <a:gd name="adj" fmla="val 10000"/>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33" name="Shape 533"/>
            <p:cNvSpPr txBox="1"/>
            <p:nvPr/>
          </p:nvSpPr>
          <p:spPr>
            <a:xfrm>
              <a:off x="1927255" y="46307"/>
              <a:ext cx="1847613" cy="14599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GB" sz="4600">
                  <a:solidFill>
                    <a:schemeClr val="tx1"/>
                  </a:solidFill>
                  <a:sym typeface="Arial"/>
                </a:rPr>
                <a:t>Did you?</a:t>
              </a:r>
              <a:endParaRPr>
                <a:solidFill>
                  <a:schemeClr val="tx1"/>
                </a:solidFill>
              </a:endParaRPr>
            </a:p>
          </p:txBody>
        </p:sp>
        <p:sp>
          <p:nvSpPr>
            <p:cNvPr id="534" name="Shape 534"/>
            <p:cNvSpPr/>
            <p:nvPr/>
          </p:nvSpPr>
          <p:spPr>
            <a:xfrm rot="-3900000">
              <a:off x="3991110" y="1172713"/>
              <a:ext cx="1516510" cy="581536"/>
            </a:xfrm>
            <a:prstGeom prst="leftArrow">
              <a:avLst>
                <a:gd name="adj1" fmla="val 60000"/>
                <a:gd name="adj2" fmla="val 50000"/>
              </a:avLst>
            </a:prstGeom>
            <a:solidFill>
              <a:srgbClr val="BFD9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35" name="Shape 535"/>
            <p:cNvSpPr/>
            <p:nvPr/>
          </p:nvSpPr>
          <p:spPr>
            <a:xfrm>
              <a:off x="4100591" y="887"/>
              <a:ext cx="1938453" cy="1550762"/>
            </a:xfrm>
            <a:prstGeom prst="roundRect">
              <a:avLst>
                <a:gd name="adj" fmla="val 10000"/>
              </a:avLst>
            </a:prstGeom>
            <a:solidFill>
              <a:srgbClr val="B8D5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36" name="Shape 536"/>
            <p:cNvSpPr txBox="1"/>
            <p:nvPr/>
          </p:nvSpPr>
          <p:spPr>
            <a:xfrm>
              <a:off x="4146011" y="46307"/>
              <a:ext cx="1847613" cy="14599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GB" sz="4600">
                  <a:solidFill>
                    <a:schemeClr val="tx1"/>
                  </a:solidFill>
                  <a:sym typeface="Arial"/>
                </a:rPr>
                <a:t>Can you?</a:t>
              </a:r>
              <a:endParaRPr>
                <a:solidFill>
                  <a:schemeClr val="tx1"/>
                </a:solidFill>
              </a:endParaRPr>
            </a:p>
          </p:txBody>
        </p:sp>
        <p:sp>
          <p:nvSpPr>
            <p:cNvPr id="537" name="Shape 537"/>
            <p:cNvSpPr/>
            <p:nvPr/>
          </p:nvSpPr>
          <p:spPr>
            <a:xfrm rot="-900000">
              <a:off x="5005333" y="2381417"/>
              <a:ext cx="1516510" cy="581536"/>
            </a:xfrm>
            <a:prstGeom prst="leftArrow">
              <a:avLst>
                <a:gd name="adj1" fmla="val 60000"/>
                <a:gd name="adj2" fmla="val 50000"/>
              </a:avLst>
            </a:prstGeom>
            <a:solidFill>
              <a:srgbClr val="83BB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38" name="Shape 538"/>
            <p:cNvSpPr/>
            <p:nvPr/>
          </p:nvSpPr>
          <p:spPr>
            <a:xfrm>
              <a:off x="5526779" y="1700553"/>
              <a:ext cx="1938453" cy="1550762"/>
            </a:xfrm>
            <a:prstGeom prst="roundRect">
              <a:avLst>
                <a:gd name="adj" fmla="val 10000"/>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39" name="Shape 539"/>
            <p:cNvSpPr txBox="1"/>
            <p:nvPr/>
          </p:nvSpPr>
          <p:spPr>
            <a:xfrm>
              <a:off x="5572199" y="1745973"/>
              <a:ext cx="1847613" cy="14599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None/>
              </a:pPr>
              <a:r>
                <a:rPr lang="en-GB" sz="4600">
                  <a:solidFill>
                    <a:schemeClr val="tx1"/>
                  </a:solidFill>
                  <a:sym typeface="Arial"/>
                </a:rPr>
                <a:t>Will you?</a:t>
              </a:r>
              <a:endParaRPr>
                <a:solidFill>
                  <a:schemeClr val="tx1"/>
                </a:solidFill>
              </a:endParaRPr>
            </a:p>
          </p:txBody>
        </p:sp>
      </p:grpSp>
      <p:grpSp>
        <p:nvGrpSpPr>
          <p:cNvPr id="540" name="Shape 540"/>
          <p:cNvGrpSpPr/>
          <p:nvPr/>
        </p:nvGrpSpPr>
        <p:grpSpPr>
          <a:xfrm>
            <a:off x="1218004" y="4581128"/>
            <a:ext cx="7214785" cy="1811829"/>
            <a:chOff x="174396" y="0"/>
            <a:chExt cx="7214785" cy="1811829"/>
          </a:xfrm>
        </p:grpSpPr>
        <p:sp>
          <p:nvSpPr>
            <p:cNvPr id="541" name="Shape 541"/>
            <p:cNvSpPr/>
            <p:nvPr/>
          </p:nvSpPr>
          <p:spPr>
            <a:xfrm>
              <a:off x="260389" y="67861"/>
              <a:ext cx="7128792" cy="1743968"/>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Shape 542"/>
            <p:cNvSpPr txBox="1"/>
            <p:nvPr/>
          </p:nvSpPr>
          <p:spPr>
            <a:xfrm>
              <a:off x="1600155" y="0"/>
              <a:ext cx="5528636" cy="1743968"/>
            </a:xfrm>
            <a:prstGeom prst="rect">
              <a:avLst/>
            </a:prstGeom>
            <a:noFill/>
            <a:ln>
              <a:noFill/>
            </a:ln>
          </p:spPr>
          <p:txBody>
            <a:bodyPr spcFirstLastPara="1" wrap="square" lIns="118100" tIns="118100" rIns="118100" bIns="118100" anchor="t" anchorCtr="0">
              <a:noAutofit/>
            </a:bodyPr>
            <a:lstStyle/>
            <a:p>
              <a:pPr marL="0" marR="0" lvl="0" indent="0" algn="l" rtl="0">
                <a:lnSpc>
                  <a:spcPct val="90000"/>
                </a:lnSpc>
                <a:spcBef>
                  <a:spcPts val="0"/>
                </a:spcBef>
                <a:spcAft>
                  <a:spcPts val="0"/>
                </a:spcAft>
                <a:buNone/>
              </a:pPr>
              <a:r>
                <a:rPr lang="en-GB" sz="3100" dirty="0">
                  <a:solidFill>
                    <a:schemeClr val="lt1"/>
                  </a:solidFill>
                  <a:latin typeface="Arial"/>
                  <a:ea typeface="Arial"/>
                  <a:cs typeface="Arial"/>
                  <a:sym typeface="Arial"/>
                </a:rPr>
                <a:t>Used to control the conversation</a:t>
              </a:r>
              <a:endParaRPr dirty="0"/>
            </a:p>
            <a:p>
              <a:pPr marL="228600" marR="0" lvl="1" indent="-228600" algn="l" rtl="0">
                <a:lnSpc>
                  <a:spcPct val="90000"/>
                </a:lnSpc>
                <a:spcBef>
                  <a:spcPts val="1085"/>
                </a:spcBef>
                <a:spcAft>
                  <a:spcPts val="0"/>
                </a:spcAft>
                <a:buClr>
                  <a:schemeClr val="lt1"/>
                </a:buClr>
                <a:buSzPts val="2400"/>
                <a:buFont typeface="Arial"/>
                <a:buChar char="•"/>
              </a:pPr>
              <a:r>
                <a:rPr lang="en-GB" sz="2400" b="0" i="0" u="none" strike="noStrike" cap="none" dirty="0">
                  <a:solidFill>
                    <a:schemeClr val="lt1"/>
                  </a:solidFill>
                  <a:latin typeface="Arial"/>
                  <a:ea typeface="Arial"/>
                  <a:cs typeface="Arial"/>
                  <a:sym typeface="Arial"/>
                </a:rPr>
                <a:t>Generate Yes or N0!</a:t>
              </a:r>
              <a:endParaRPr dirty="0"/>
            </a:p>
            <a:p>
              <a:pPr marL="228600" marR="0" lvl="1" indent="-228600" algn="l" rtl="0">
                <a:lnSpc>
                  <a:spcPct val="90000"/>
                </a:lnSpc>
                <a:spcBef>
                  <a:spcPts val="360"/>
                </a:spcBef>
                <a:spcAft>
                  <a:spcPts val="0"/>
                </a:spcAft>
                <a:buClr>
                  <a:schemeClr val="lt1"/>
                </a:buClr>
                <a:buSzPts val="2400"/>
                <a:buFont typeface="Arial"/>
                <a:buChar char="•"/>
              </a:pPr>
              <a:r>
                <a:rPr lang="en-GB" sz="2400" b="0" i="0" u="none" strike="noStrike" cap="none" dirty="0">
                  <a:solidFill>
                    <a:schemeClr val="lt1"/>
                  </a:solidFill>
                  <a:latin typeface="Arial"/>
                  <a:ea typeface="Arial"/>
                  <a:cs typeface="Arial"/>
                  <a:sym typeface="Arial"/>
                </a:rPr>
                <a:t>Dealing with objections</a:t>
              </a:r>
              <a:endParaRPr dirty="0"/>
            </a:p>
          </p:txBody>
        </p:sp>
        <p:sp>
          <p:nvSpPr>
            <p:cNvPr id="543" name="Shape 543"/>
            <p:cNvSpPr/>
            <p:nvPr/>
          </p:nvSpPr>
          <p:spPr>
            <a:xfrm>
              <a:off x="174396" y="174396"/>
              <a:ext cx="1425758" cy="1395174"/>
            </a:xfrm>
            <a:prstGeom prst="roundRect">
              <a:avLst>
                <a:gd name="adj" fmla="val 10000"/>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549" name="Shape 5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550" name="Shape 5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26</a:t>
            </a:fld>
            <a:endParaRPr sz="1200">
              <a:solidFill>
                <a:srgbClr val="888888"/>
              </a:solidFill>
              <a:latin typeface="Arial"/>
              <a:ea typeface="Arial"/>
              <a:cs typeface="Arial"/>
              <a:sym typeface="Arial"/>
            </a:endParaRPr>
          </a:p>
        </p:txBody>
      </p:sp>
      <p:grpSp>
        <p:nvGrpSpPr>
          <p:cNvPr id="551" name="Shape 551"/>
          <p:cNvGrpSpPr/>
          <p:nvPr/>
        </p:nvGrpSpPr>
        <p:grpSpPr>
          <a:xfrm>
            <a:off x="457200" y="261248"/>
            <a:ext cx="8229600" cy="4247271"/>
            <a:chOff x="394724" y="600"/>
            <a:chExt cx="7131431" cy="4247271"/>
          </a:xfrm>
        </p:grpSpPr>
        <p:sp>
          <p:nvSpPr>
            <p:cNvPr id="552" name="Shape 552"/>
            <p:cNvSpPr/>
            <p:nvPr/>
          </p:nvSpPr>
          <p:spPr>
            <a:xfrm>
              <a:off x="2922448" y="2171889"/>
              <a:ext cx="2075982" cy="2075982"/>
            </a:xfrm>
            <a:prstGeom prst="ellipse">
              <a:avLst/>
            </a:prstGeom>
            <a:solidFill>
              <a:srgbClr val="38879C"/>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53" name="Shape 553"/>
            <p:cNvSpPr txBox="1"/>
            <p:nvPr/>
          </p:nvSpPr>
          <p:spPr>
            <a:xfrm>
              <a:off x="3226469" y="2475910"/>
              <a:ext cx="1467940" cy="1467940"/>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None/>
              </a:pPr>
              <a:r>
                <a:rPr lang="en-GB" sz="2700" dirty="0">
                  <a:solidFill>
                    <a:schemeClr val="tx1"/>
                  </a:solidFill>
                  <a:sym typeface="Arial"/>
                </a:rPr>
                <a:t>Specific Questions</a:t>
              </a:r>
              <a:endParaRPr dirty="0">
                <a:solidFill>
                  <a:schemeClr val="tx1"/>
                </a:solidFill>
              </a:endParaRPr>
            </a:p>
          </p:txBody>
        </p:sp>
        <p:sp>
          <p:nvSpPr>
            <p:cNvPr id="554" name="Shape 554"/>
            <p:cNvSpPr/>
            <p:nvPr/>
          </p:nvSpPr>
          <p:spPr>
            <a:xfrm rot="-9900000">
              <a:off x="1354530" y="2422502"/>
              <a:ext cx="1542837" cy="591654"/>
            </a:xfrm>
            <a:prstGeom prst="leftArrow">
              <a:avLst>
                <a:gd name="adj1" fmla="val 60000"/>
                <a:gd name="adj2" fmla="val 50000"/>
              </a:avLst>
            </a:prstGeom>
            <a:solidFill>
              <a:srgbClr val="46A3B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55" name="Shape 555"/>
            <p:cNvSpPr/>
            <p:nvPr/>
          </p:nvSpPr>
          <p:spPr>
            <a:xfrm>
              <a:off x="394724" y="1729798"/>
              <a:ext cx="1972183" cy="1577746"/>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56" name="Shape 556"/>
            <p:cNvSpPr txBox="1"/>
            <p:nvPr/>
          </p:nvSpPr>
          <p:spPr>
            <a:xfrm>
              <a:off x="440935" y="1776009"/>
              <a:ext cx="1879761" cy="148532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2400">
                  <a:solidFill>
                    <a:schemeClr val="tx1"/>
                  </a:solidFill>
                  <a:sym typeface="Arial"/>
                </a:rPr>
                <a:t>When do you get paid?</a:t>
              </a:r>
              <a:endParaRPr>
                <a:solidFill>
                  <a:schemeClr val="tx1"/>
                </a:solidFill>
              </a:endParaRPr>
            </a:p>
          </p:txBody>
        </p:sp>
        <p:sp>
          <p:nvSpPr>
            <p:cNvPr id="557" name="Shape 557"/>
            <p:cNvSpPr/>
            <p:nvPr/>
          </p:nvSpPr>
          <p:spPr>
            <a:xfrm rot="-6900000">
              <a:off x="2386383" y="1192789"/>
              <a:ext cx="1542837" cy="591654"/>
            </a:xfrm>
            <a:prstGeom prst="leftArrow">
              <a:avLst>
                <a:gd name="adj1" fmla="val 60000"/>
                <a:gd name="adj2" fmla="val 50000"/>
              </a:avLst>
            </a:prstGeom>
            <a:solidFill>
              <a:srgbClr val="83BB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58" name="Shape 558"/>
            <p:cNvSpPr/>
            <p:nvPr/>
          </p:nvSpPr>
          <p:spPr>
            <a:xfrm>
              <a:off x="1845694" y="600"/>
              <a:ext cx="1972183" cy="1577746"/>
            </a:xfrm>
            <a:prstGeom prst="roundRect">
              <a:avLst>
                <a:gd name="adj" fmla="val 10000"/>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59" name="Shape 559"/>
            <p:cNvSpPr txBox="1"/>
            <p:nvPr/>
          </p:nvSpPr>
          <p:spPr>
            <a:xfrm>
              <a:off x="1891905" y="46811"/>
              <a:ext cx="1879761" cy="148532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2400">
                  <a:solidFill>
                    <a:schemeClr val="tx1"/>
                  </a:solidFill>
                  <a:sym typeface="Arial"/>
                </a:rPr>
                <a:t>What time do you get in?</a:t>
              </a:r>
              <a:endParaRPr>
                <a:solidFill>
                  <a:schemeClr val="tx1"/>
                </a:solidFill>
              </a:endParaRPr>
            </a:p>
          </p:txBody>
        </p:sp>
        <p:sp>
          <p:nvSpPr>
            <p:cNvPr id="560" name="Shape 560"/>
            <p:cNvSpPr/>
            <p:nvPr/>
          </p:nvSpPr>
          <p:spPr>
            <a:xfrm rot="-3900000">
              <a:off x="3991659" y="1192789"/>
              <a:ext cx="1542837" cy="591654"/>
            </a:xfrm>
            <a:prstGeom prst="leftArrow">
              <a:avLst>
                <a:gd name="adj1" fmla="val 60000"/>
                <a:gd name="adj2" fmla="val 50000"/>
              </a:avLst>
            </a:prstGeom>
            <a:solidFill>
              <a:srgbClr val="BFD9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61" name="Shape 561"/>
            <p:cNvSpPr/>
            <p:nvPr/>
          </p:nvSpPr>
          <p:spPr>
            <a:xfrm>
              <a:off x="4103002" y="600"/>
              <a:ext cx="1972183" cy="1577746"/>
            </a:xfrm>
            <a:prstGeom prst="roundRect">
              <a:avLst>
                <a:gd name="adj" fmla="val 10000"/>
              </a:avLst>
            </a:prstGeom>
            <a:solidFill>
              <a:srgbClr val="B8D5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62" name="Shape 562"/>
            <p:cNvSpPr txBox="1"/>
            <p:nvPr/>
          </p:nvSpPr>
          <p:spPr>
            <a:xfrm>
              <a:off x="4149213" y="46811"/>
              <a:ext cx="1879761" cy="148532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2400">
                  <a:solidFill>
                    <a:schemeClr val="tx1"/>
                  </a:solidFill>
                  <a:sym typeface="Arial"/>
                </a:rPr>
                <a:t>Why will you not give me your mobile number?</a:t>
              </a:r>
              <a:endParaRPr>
                <a:solidFill>
                  <a:schemeClr val="tx1"/>
                </a:solidFill>
              </a:endParaRPr>
            </a:p>
          </p:txBody>
        </p:sp>
        <p:sp>
          <p:nvSpPr>
            <p:cNvPr id="563" name="Shape 563"/>
            <p:cNvSpPr/>
            <p:nvPr/>
          </p:nvSpPr>
          <p:spPr>
            <a:xfrm rot="-900000">
              <a:off x="5023512" y="2422502"/>
              <a:ext cx="1542837" cy="591654"/>
            </a:xfrm>
            <a:prstGeom prst="leftArrow">
              <a:avLst>
                <a:gd name="adj1" fmla="val 60000"/>
                <a:gd name="adj2" fmla="val 50000"/>
              </a:avLst>
            </a:prstGeom>
            <a:solidFill>
              <a:srgbClr val="83BB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64" name="Shape 564"/>
            <p:cNvSpPr/>
            <p:nvPr/>
          </p:nvSpPr>
          <p:spPr>
            <a:xfrm>
              <a:off x="5553972" y="1729798"/>
              <a:ext cx="1972183" cy="1577746"/>
            </a:xfrm>
            <a:prstGeom prst="roundRect">
              <a:avLst>
                <a:gd name="adj" fmla="val 10000"/>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65" name="Shape 565"/>
            <p:cNvSpPr txBox="1"/>
            <p:nvPr/>
          </p:nvSpPr>
          <p:spPr>
            <a:xfrm>
              <a:off x="5600183" y="1776009"/>
              <a:ext cx="1879761" cy="148532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2400">
                  <a:solidFill>
                    <a:schemeClr val="tx1"/>
                  </a:solidFill>
                  <a:latin typeface="Arial"/>
                  <a:ea typeface="Arial"/>
                  <a:cs typeface="Arial"/>
                  <a:sym typeface="Arial"/>
                </a:rPr>
                <a:t>Who was the person you talked with?</a:t>
              </a:r>
              <a:endParaRPr sz="2400">
                <a:solidFill>
                  <a:schemeClr val="tx1"/>
                </a:solidFill>
                <a:latin typeface="Arial"/>
                <a:ea typeface="Arial"/>
                <a:cs typeface="Arial"/>
                <a:sym typeface="Arial"/>
              </a:endParaRPr>
            </a:p>
          </p:txBody>
        </p:sp>
      </p:grpSp>
      <p:grpSp>
        <p:nvGrpSpPr>
          <p:cNvPr id="566" name="Shape 566"/>
          <p:cNvGrpSpPr/>
          <p:nvPr/>
        </p:nvGrpSpPr>
        <p:grpSpPr>
          <a:xfrm>
            <a:off x="1331640" y="4725144"/>
            <a:ext cx="7128792" cy="1743968"/>
            <a:chOff x="0" y="0"/>
            <a:chExt cx="7128792" cy="1743968"/>
          </a:xfrm>
        </p:grpSpPr>
        <p:sp>
          <p:nvSpPr>
            <p:cNvPr id="567" name="Shape 567"/>
            <p:cNvSpPr/>
            <p:nvPr/>
          </p:nvSpPr>
          <p:spPr>
            <a:xfrm>
              <a:off x="0" y="0"/>
              <a:ext cx="7128792" cy="1743968"/>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txBox="1"/>
            <p:nvPr/>
          </p:nvSpPr>
          <p:spPr>
            <a:xfrm>
              <a:off x="1600155" y="0"/>
              <a:ext cx="5528636" cy="1743968"/>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None/>
              </a:pPr>
              <a:r>
                <a:rPr lang="en-GB" sz="3400">
                  <a:solidFill>
                    <a:schemeClr val="lt1"/>
                  </a:solidFill>
                  <a:latin typeface="Arial"/>
                  <a:ea typeface="Arial"/>
                  <a:cs typeface="Arial"/>
                  <a:sym typeface="Arial"/>
                </a:rPr>
                <a:t>Used to settle a point</a:t>
              </a:r>
              <a:endParaRPr/>
            </a:p>
            <a:p>
              <a:pPr marL="228600" marR="0" lvl="1" indent="-228600" algn="l" rtl="0">
                <a:lnSpc>
                  <a:spcPct val="90000"/>
                </a:lnSpc>
                <a:spcBef>
                  <a:spcPts val="1190"/>
                </a:spcBef>
                <a:spcAft>
                  <a:spcPts val="0"/>
                </a:spcAft>
                <a:buClr>
                  <a:schemeClr val="lt1"/>
                </a:buClr>
                <a:buSzPts val="2700"/>
                <a:buFont typeface="Arial"/>
                <a:buChar char="•"/>
              </a:pPr>
              <a:r>
                <a:rPr lang="en-GB" sz="2700" b="0" i="0" u="none" strike="noStrike" cap="none">
                  <a:solidFill>
                    <a:schemeClr val="lt1"/>
                  </a:solidFill>
                  <a:latin typeface="Arial"/>
                  <a:ea typeface="Arial"/>
                  <a:cs typeface="Arial"/>
                  <a:sym typeface="Arial"/>
                </a:rPr>
                <a:t>Be direct</a:t>
              </a:r>
              <a:endParaRPr/>
            </a:p>
            <a:p>
              <a:pPr marL="228600" marR="0" lvl="1" indent="-228600" algn="l" rtl="0">
                <a:lnSpc>
                  <a:spcPct val="90000"/>
                </a:lnSpc>
                <a:spcBef>
                  <a:spcPts val="405"/>
                </a:spcBef>
                <a:spcAft>
                  <a:spcPts val="0"/>
                </a:spcAft>
                <a:buClr>
                  <a:schemeClr val="lt1"/>
                </a:buClr>
                <a:buSzPts val="2700"/>
                <a:buFont typeface="Arial"/>
                <a:buChar char="•"/>
              </a:pPr>
              <a:r>
                <a:rPr lang="en-GB" sz="2700" b="0" i="0" u="none" strike="noStrike" cap="none">
                  <a:solidFill>
                    <a:schemeClr val="lt1"/>
                  </a:solidFill>
                  <a:latin typeface="Arial"/>
                  <a:ea typeface="Arial"/>
                  <a:cs typeface="Arial"/>
                  <a:sym typeface="Arial"/>
                </a:rPr>
                <a:t>Deliver it with confidence</a:t>
              </a:r>
              <a:endParaRPr/>
            </a:p>
          </p:txBody>
        </p:sp>
        <p:sp>
          <p:nvSpPr>
            <p:cNvPr id="569" name="Shape 569"/>
            <p:cNvSpPr/>
            <p:nvPr/>
          </p:nvSpPr>
          <p:spPr>
            <a:xfrm>
              <a:off x="174396" y="174396"/>
              <a:ext cx="1425758" cy="1395174"/>
            </a:xfrm>
            <a:prstGeom prst="roundRect">
              <a:avLst>
                <a:gd name="adj" fmla="val 10000"/>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575" name="Shape 5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576" name="Shape 5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27</a:t>
            </a:fld>
            <a:endParaRPr sz="1200">
              <a:solidFill>
                <a:srgbClr val="888888"/>
              </a:solidFill>
              <a:latin typeface="Arial"/>
              <a:ea typeface="Arial"/>
              <a:cs typeface="Arial"/>
              <a:sym typeface="Arial"/>
            </a:endParaRPr>
          </a:p>
        </p:txBody>
      </p:sp>
      <p:grpSp>
        <p:nvGrpSpPr>
          <p:cNvPr id="577" name="Shape 577"/>
          <p:cNvGrpSpPr/>
          <p:nvPr/>
        </p:nvGrpSpPr>
        <p:grpSpPr>
          <a:xfrm>
            <a:off x="457200" y="189240"/>
            <a:ext cx="8229600" cy="4247271"/>
            <a:chOff x="394724" y="600"/>
            <a:chExt cx="7131431" cy="4247271"/>
          </a:xfrm>
        </p:grpSpPr>
        <p:sp>
          <p:nvSpPr>
            <p:cNvPr id="578" name="Shape 578"/>
            <p:cNvSpPr/>
            <p:nvPr/>
          </p:nvSpPr>
          <p:spPr>
            <a:xfrm>
              <a:off x="2922448" y="2171889"/>
              <a:ext cx="2075982" cy="2075982"/>
            </a:xfrm>
            <a:prstGeom prst="ellipse">
              <a:avLst/>
            </a:prstGeom>
            <a:solidFill>
              <a:srgbClr val="38879C"/>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79" name="Shape 579"/>
            <p:cNvSpPr txBox="1"/>
            <p:nvPr/>
          </p:nvSpPr>
          <p:spPr>
            <a:xfrm>
              <a:off x="3226469" y="2475910"/>
              <a:ext cx="1467940" cy="1467940"/>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None/>
              </a:pPr>
              <a:r>
                <a:rPr lang="en-GB" sz="2700">
                  <a:solidFill>
                    <a:schemeClr val="tx1"/>
                  </a:solidFill>
                  <a:sym typeface="Arial"/>
                </a:rPr>
                <a:t>Leading Questions</a:t>
              </a:r>
              <a:endParaRPr>
                <a:solidFill>
                  <a:schemeClr val="tx1"/>
                </a:solidFill>
              </a:endParaRPr>
            </a:p>
          </p:txBody>
        </p:sp>
        <p:sp>
          <p:nvSpPr>
            <p:cNvPr id="580" name="Shape 580"/>
            <p:cNvSpPr/>
            <p:nvPr/>
          </p:nvSpPr>
          <p:spPr>
            <a:xfrm rot="-9900000">
              <a:off x="1354530" y="2422502"/>
              <a:ext cx="1542837" cy="591654"/>
            </a:xfrm>
            <a:prstGeom prst="leftArrow">
              <a:avLst>
                <a:gd name="adj1" fmla="val 60000"/>
                <a:gd name="adj2" fmla="val 50000"/>
              </a:avLst>
            </a:prstGeom>
            <a:solidFill>
              <a:srgbClr val="46A3B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81" name="Shape 581"/>
            <p:cNvSpPr/>
            <p:nvPr/>
          </p:nvSpPr>
          <p:spPr>
            <a:xfrm>
              <a:off x="394724" y="1729798"/>
              <a:ext cx="1972183" cy="1577746"/>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82" name="Shape 582"/>
            <p:cNvSpPr txBox="1"/>
            <p:nvPr/>
          </p:nvSpPr>
          <p:spPr>
            <a:xfrm>
              <a:off x="440935" y="1776009"/>
              <a:ext cx="1879761" cy="148532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2400">
                  <a:solidFill>
                    <a:schemeClr val="tx1"/>
                  </a:solidFill>
                  <a:sym typeface="Arial"/>
                </a:rPr>
                <a:t>Would you be interested in?</a:t>
              </a:r>
              <a:endParaRPr>
                <a:solidFill>
                  <a:schemeClr val="tx1"/>
                </a:solidFill>
              </a:endParaRPr>
            </a:p>
          </p:txBody>
        </p:sp>
        <p:sp>
          <p:nvSpPr>
            <p:cNvPr id="583" name="Shape 583"/>
            <p:cNvSpPr/>
            <p:nvPr/>
          </p:nvSpPr>
          <p:spPr>
            <a:xfrm rot="-6900000">
              <a:off x="2386383" y="1192789"/>
              <a:ext cx="1542837" cy="591654"/>
            </a:xfrm>
            <a:prstGeom prst="leftArrow">
              <a:avLst>
                <a:gd name="adj1" fmla="val 60000"/>
                <a:gd name="adj2" fmla="val 50000"/>
              </a:avLst>
            </a:prstGeom>
            <a:solidFill>
              <a:srgbClr val="83BB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84" name="Shape 584"/>
            <p:cNvSpPr/>
            <p:nvPr/>
          </p:nvSpPr>
          <p:spPr>
            <a:xfrm>
              <a:off x="1845694" y="600"/>
              <a:ext cx="1972183" cy="1577746"/>
            </a:xfrm>
            <a:prstGeom prst="roundRect">
              <a:avLst>
                <a:gd name="adj" fmla="val 10000"/>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85" name="Shape 585"/>
            <p:cNvSpPr txBox="1"/>
            <p:nvPr/>
          </p:nvSpPr>
          <p:spPr>
            <a:xfrm>
              <a:off x="1891905" y="46811"/>
              <a:ext cx="1879761" cy="148532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2400">
                  <a:solidFill>
                    <a:schemeClr val="tx1"/>
                  </a:solidFill>
                  <a:sym typeface="Arial"/>
                </a:rPr>
                <a:t>I can save you?</a:t>
              </a:r>
              <a:endParaRPr>
                <a:solidFill>
                  <a:schemeClr val="tx1"/>
                </a:solidFill>
              </a:endParaRPr>
            </a:p>
          </p:txBody>
        </p:sp>
        <p:sp>
          <p:nvSpPr>
            <p:cNvPr id="586" name="Shape 586"/>
            <p:cNvSpPr/>
            <p:nvPr/>
          </p:nvSpPr>
          <p:spPr>
            <a:xfrm rot="-3900000">
              <a:off x="3991659" y="1192789"/>
              <a:ext cx="1542837" cy="591654"/>
            </a:xfrm>
            <a:prstGeom prst="leftArrow">
              <a:avLst>
                <a:gd name="adj1" fmla="val 60000"/>
                <a:gd name="adj2" fmla="val 50000"/>
              </a:avLst>
            </a:prstGeom>
            <a:solidFill>
              <a:srgbClr val="BFD9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87" name="Shape 587"/>
            <p:cNvSpPr/>
            <p:nvPr/>
          </p:nvSpPr>
          <p:spPr>
            <a:xfrm>
              <a:off x="4103002" y="600"/>
              <a:ext cx="1972183" cy="1577746"/>
            </a:xfrm>
            <a:prstGeom prst="roundRect">
              <a:avLst>
                <a:gd name="adj" fmla="val 10000"/>
              </a:avLst>
            </a:prstGeom>
            <a:solidFill>
              <a:srgbClr val="B8D5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88" name="Shape 588"/>
            <p:cNvSpPr txBox="1"/>
            <p:nvPr/>
          </p:nvSpPr>
          <p:spPr>
            <a:xfrm>
              <a:off x="4149213" y="46811"/>
              <a:ext cx="1879761" cy="148532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2400">
                  <a:solidFill>
                    <a:schemeClr val="tx1"/>
                  </a:solidFill>
                  <a:sym typeface="Arial"/>
                </a:rPr>
                <a:t>Do you want me to do that?</a:t>
              </a:r>
              <a:endParaRPr>
                <a:solidFill>
                  <a:schemeClr val="tx1"/>
                </a:solidFill>
              </a:endParaRPr>
            </a:p>
          </p:txBody>
        </p:sp>
        <p:sp>
          <p:nvSpPr>
            <p:cNvPr id="589" name="Shape 589"/>
            <p:cNvSpPr/>
            <p:nvPr/>
          </p:nvSpPr>
          <p:spPr>
            <a:xfrm rot="-900000">
              <a:off x="5023512" y="2422502"/>
              <a:ext cx="1542837" cy="591654"/>
            </a:xfrm>
            <a:prstGeom prst="leftArrow">
              <a:avLst>
                <a:gd name="adj1" fmla="val 60000"/>
                <a:gd name="adj2" fmla="val 50000"/>
              </a:avLst>
            </a:prstGeom>
            <a:solidFill>
              <a:srgbClr val="83BB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90" name="Shape 590"/>
            <p:cNvSpPr/>
            <p:nvPr/>
          </p:nvSpPr>
          <p:spPr>
            <a:xfrm>
              <a:off x="5553972" y="1729798"/>
              <a:ext cx="1972183" cy="1577746"/>
            </a:xfrm>
            <a:prstGeom prst="roundRect">
              <a:avLst>
                <a:gd name="adj" fmla="val 10000"/>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591" name="Shape 591"/>
            <p:cNvSpPr txBox="1"/>
            <p:nvPr/>
          </p:nvSpPr>
          <p:spPr>
            <a:xfrm>
              <a:off x="5600183" y="1776009"/>
              <a:ext cx="1879761" cy="148532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GB" sz="2400" dirty="0">
                  <a:solidFill>
                    <a:schemeClr val="tx1"/>
                  </a:solidFill>
                  <a:sym typeface="Arial"/>
                </a:rPr>
                <a:t>This will affect you, are you sure you don’t care?</a:t>
              </a:r>
              <a:endParaRPr dirty="0">
                <a:solidFill>
                  <a:schemeClr val="tx1"/>
                </a:solidFill>
              </a:endParaRPr>
            </a:p>
          </p:txBody>
        </p:sp>
      </p:grpSp>
      <p:grpSp>
        <p:nvGrpSpPr>
          <p:cNvPr id="592" name="Shape 592"/>
          <p:cNvGrpSpPr/>
          <p:nvPr/>
        </p:nvGrpSpPr>
        <p:grpSpPr>
          <a:xfrm>
            <a:off x="1043608" y="4580071"/>
            <a:ext cx="7128792" cy="1817033"/>
            <a:chOff x="0" y="-73065"/>
            <a:chExt cx="7128792" cy="1817033"/>
          </a:xfrm>
        </p:grpSpPr>
        <p:sp>
          <p:nvSpPr>
            <p:cNvPr id="593" name="Shape 593"/>
            <p:cNvSpPr/>
            <p:nvPr/>
          </p:nvSpPr>
          <p:spPr>
            <a:xfrm>
              <a:off x="0" y="0"/>
              <a:ext cx="7128792" cy="1743968"/>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4" name="Shape 594"/>
            <p:cNvSpPr txBox="1"/>
            <p:nvPr/>
          </p:nvSpPr>
          <p:spPr>
            <a:xfrm>
              <a:off x="1600154" y="-73065"/>
              <a:ext cx="5528636" cy="1743968"/>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None/>
              </a:pPr>
              <a:r>
                <a:rPr lang="en-GB" sz="2500" dirty="0">
                  <a:solidFill>
                    <a:schemeClr val="lt1"/>
                  </a:solidFill>
                  <a:latin typeface="Arial"/>
                  <a:ea typeface="Arial"/>
                  <a:cs typeface="Arial"/>
                  <a:sym typeface="Arial"/>
                </a:rPr>
                <a:t>Drive the subject to the answer you want</a:t>
              </a:r>
              <a:endParaRPr dirty="0"/>
            </a:p>
            <a:p>
              <a:pPr marL="228600" marR="0" lvl="1" indent="-228600" algn="l" rtl="0">
                <a:lnSpc>
                  <a:spcPct val="90000"/>
                </a:lnSpc>
                <a:spcBef>
                  <a:spcPts val="875"/>
                </a:spcBef>
                <a:spcAft>
                  <a:spcPts val="0"/>
                </a:spcAft>
                <a:buClr>
                  <a:schemeClr val="lt1"/>
                </a:buClr>
                <a:buSzPts val="2000"/>
                <a:buFont typeface="Arial"/>
                <a:buChar char="•"/>
              </a:pPr>
              <a:r>
                <a:rPr lang="en-GB" sz="2000" b="0" i="0" u="none" strike="noStrike" cap="none" dirty="0">
                  <a:solidFill>
                    <a:schemeClr val="lt1"/>
                  </a:solidFill>
                  <a:latin typeface="Arial"/>
                  <a:ea typeface="Arial"/>
                  <a:cs typeface="Arial"/>
                  <a:sym typeface="Arial"/>
                </a:rPr>
                <a:t>Make them agree with you</a:t>
              </a:r>
              <a:endParaRPr dirty="0"/>
            </a:p>
            <a:p>
              <a:pPr marL="228600" marR="0" lvl="1" indent="-228600" algn="l" rtl="0">
                <a:lnSpc>
                  <a:spcPct val="90000"/>
                </a:lnSpc>
                <a:spcBef>
                  <a:spcPts val="300"/>
                </a:spcBef>
                <a:spcAft>
                  <a:spcPts val="0"/>
                </a:spcAft>
                <a:buClr>
                  <a:schemeClr val="lt1"/>
                </a:buClr>
                <a:buSzPts val="2000"/>
                <a:buFont typeface="Arial"/>
                <a:buChar char="•"/>
              </a:pPr>
              <a:r>
                <a:rPr lang="en-GB" sz="2000" b="0" i="0" u="none" strike="noStrike" cap="none" dirty="0">
                  <a:solidFill>
                    <a:schemeClr val="lt1"/>
                  </a:solidFill>
                  <a:latin typeface="Arial"/>
                  <a:ea typeface="Arial"/>
                  <a:cs typeface="Arial"/>
                  <a:sym typeface="Arial"/>
                </a:rPr>
                <a:t>Play on desires</a:t>
              </a:r>
              <a:endParaRPr dirty="0"/>
            </a:p>
            <a:p>
              <a:pPr marL="228600" marR="0" lvl="1" indent="-228600" algn="l" rtl="0">
                <a:lnSpc>
                  <a:spcPct val="90000"/>
                </a:lnSpc>
                <a:spcBef>
                  <a:spcPts val="300"/>
                </a:spcBef>
                <a:spcAft>
                  <a:spcPts val="0"/>
                </a:spcAft>
                <a:buClr>
                  <a:schemeClr val="lt1"/>
                </a:buClr>
                <a:buSzPts val="2000"/>
                <a:buFont typeface="Arial"/>
                <a:buChar char="•"/>
              </a:pPr>
              <a:r>
                <a:rPr lang="en-GB" sz="2000" b="0" i="0" u="none" strike="noStrike" cap="none" dirty="0">
                  <a:solidFill>
                    <a:schemeClr val="lt1"/>
                  </a:solidFill>
                  <a:latin typeface="Arial"/>
                  <a:ea typeface="Arial"/>
                  <a:cs typeface="Arial"/>
                  <a:sym typeface="Arial"/>
                </a:rPr>
                <a:t>Lead them</a:t>
              </a:r>
              <a:endParaRPr dirty="0"/>
            </a:p>
          </p:txBody>
        </p:sp>
        <p:sp>
          <p:nvSpPr>
            <p:cNvPr id="595" name="Shape 595"/>
            <p:cNvSpPr/>
            <p:nvPr/>
          </p:nvSpPr>
          <p:spPr>
            <a:xfrm>
              <a:off x="174396" y="174396"/>
              <a:ext cx="1425758" cy="1395174"/>
            </a:xfrm>
            <a:prstGeom prst="roundRect">
              <a:avLst>
                <a:gd name="adj" fmla="val 10000"/>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601" name="Shape 60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602" name="Shape 6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28</a:t>
            </a:fld>
            <a:endParaRPr sz="1200">
              <a:solidFill>
                <a:srgbClr val="888888"/>
              </a:solidFill>
              <a:latin typeface="Arial"/>
              <a:ea typeface="Arial"/>
              <a:cs typeface="Arial"/>
              <a:sym typeface="Arial"/>
            </a:endParaRPr>
          </a:p>
        </p:txBody>
      </p:sp>
      <p:grpSp>
        <p:nvGrpSpPr>
          <p:cNvPr id="603" name="Shape 603"/>
          <p:cNvGrpSpPr/>
          <p:nvPr/>
        </p:nvGrpSpPr>
        <p:grpSpPr>
          <a:xfrm>
            <a:off x="457200" y="261390"/>
            <a:ext cx="8427493" cy="3669165"/>
            <a:chOff x="445957" y="742"/>
            <a:chExt cx="7028964" cy="4246986"/>
          </a:xfrm>
        </p:grpSpPr>
        <p:sp>
          <p:nvSpPr>
            <p:cNvPr id="604" name="Shape 604"/>
            <p:cNvSpPr/>
            <p:nvPr/>
          </p:nvSpPr>
          <p:spPr>
            <a:xfrm>
              <a:off x="3056113" y="2439076"/>
              <a:ext cx="1808652" cy="1808652"/>
            </a:xfrm>
            <a:prstGeom prst="ellipse">
              <a:avLst/>
            </a:prstGeom>
            <a:solidFill>
              <a:srgbClr val="38879C"/>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605" name="Shape 605"/>
            <p:cNvSpPr txBox="1"/>
            <p:nvPr/>
          </p:nvSpPr>
          <p:spPr>
            <a:xfrm>
              <a:off x="3320984" y="2703947"/>
              <a:ext cx="1278910" cy="1278910"/>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None/>
              </a:pPr>
              <a:r>
                <a:rPr lang="en-GB" sz="1900">
                  <a:solidFill>
                    <a:schemeClr val="tx1"/>
                  </a:solidFill>
                  <a:sym typeface="Arial"/>
                </a:rPr>
                <a:t>Hypothetical</a:t>
              </a:r>
              <a:endParaRPr>
                <a:solidFill>
                  <a:schemeClr val="tx1"/>
                </a:solidFill>
              </a:endParaRPr>
            </a:p>
            <a:p>
              <a:pPr marL="0" marR="0" lvl="0" indent="0" algn="ctr" rtl="0">
                <a:lnSpc>
                  <a:spcPct val="90000"/>
                </a:lnSpc>
                <a:spcBef>
                  <a:spcPts val="665"/>
                </a:spcBef>
                <a:spcAft>
                  <a:spcPts val="0"/>
                </a:spcAft>
                <a:buNone/>
              </a:pPr>
              <a:r>
                <a:rPr lang="en-GB" sz="1900">
                  <a:solidFill>
                    <a:schemeClr val="tx1"/>
                  </a:solidFill>
                  <a:sym typeface="Arial"/>
                </a:rPr>
                <a:t>Questions</a:t>
              </a:r>
              <a:endParaRPr>
                <a:solidFill>
                  <a:schemeClr val="tx1"/>
                </a:solidFill>
              </a:endParaRPr>
            </a:p>
          </p:txBody>
        </p:sp>
        <p:sp>
          <p:nvSpPr>
            <p:cNvPr id="606" name="Shape 606"/>
            <p:cNvSpPr/>
            <p:nvPr/>
          </p:nvSpPr>
          <p:spPr>
            <a:xfrm rot="10800000">
              <a:off x="1305067" y="3085670"/>
              <a:ext cx="1654738" cy="515465"/>
            </a:xfrm>
            <a:prstGeom prst="leftArrow">
              <a:avLst>
                <a:gd name="adj1" fmla="val 60000"/>
                <a:gd name="adj2" fmla="val 50000"/>
              </a:avLst>
            </a:prstGeom>
            <a:solidFill>
              <a:srgbClr val="46A3B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607" name="Shape 607"/>
            <p:cNvSpPr/>
            <p:nvPr/>
          </p:nvSpPr>
          <p:spPr>
            <a:xfrm>
              <a:off x="445957" y="2656115"/>
              <a:ext cx="1718219" cy="1374575"/>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608" name="Shape 608"/>
            <p:cNvSpPr txBox="1"/>
            <p:nvPr/>
          </p:nvSpPr>
          <p:spPr>
            <a:xfrm>
              <a:off x="486217" y="2696375"/>
              <a:ext cx="1637699" cy="129405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GB" sz="2200">
                  <a:solidFill>
                    <a:schemeClr val="tx1"/>
                  </a:solidFill>
                  <a:sym typeface="Arial"/>
                </a:rPr>
                <a:t>Would you be interested in?</a:t>
              </a:r>
              <a:endParaRPr>
                <a:solidFill>
                  <a:schemeClr val="tx1"/>
                </a:solidFill>
              </a:endParaRPr>
            </a:p>
          </p:txBody>
        </p:sp>
        <p:sp>
          <p:nvSpPr>
            <p:cNvPr id="609" name="Shape 609"/>
            <p:cNvSpPr/>
            <p:nvPr/>
          </p:nvSpPr>
          <p:spPr>
            <a:xfrm rot="-8100000">
              <a:off x="1840477" y="1793076"/>
              <a:ext cx="1654738" cy="515465"/>
            </a:xfrm>
            <a:prstGeom prst="leftArrow">
              <a:avLst>
                <a:gd name="adj1" fmla="val 60000"/>
                <a:gd name="adj2" fmla="val 50000"/>
              </a:avLst>
            </a:prstGeom>
            <a:solidFill>
              <a:srgbClr val="77B6C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610" name="Shape 610"/>
            <p:cNvSpPr/>
            <p:nvPr/>
          </p:nvSpPr>
          <p:spPr>
            <a:xfrm>
              <a:off x="1223698" y="778483"/>
              <a:ext cx="1718219" cy="1374575"/>
            </a:xfrm>
            <a:prstGeom prst="roundRect">
              <a:avLst>
                <a:gd name="adj" fmla="val 10000"/>
              </a:avLst>
            </a:prstGeom>
            <a:solidFill>
              <a:srgbClr val="5AA6B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611" name="Shape 611"/>
            <p:cNvSpPr txBox="1"/>
            <p:nvPr/>
          </p:nvSpPr>
          <p:spPr>
            <a:xfrm>
              <a:off x="1263958" y="818743"/>
              <a:ext cx="1637699" cy="129405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GB" sz="2200">
                  <a:solidFill>
                    <a:schemeClr val="tx1"/>
                  </a:solidFill>
                  <a:sym typeface="Arial"/>
                </a:rPr>
                <a:t>I can save you?</a:t>
              </a:r>
              <a:endParaRPr>
                <a:solidFill>
                  <a:schemeClr val="tx1"/>
                </a:solidFill>
              </a:endParaRPr>
            </a:p>
          </p:txBody>
        </p:sp>
        <p:sp>
          <p:nvSpPr>
            <p:cNvPr id="612" name="Shape 612"/>
            <p:cNvSpPr/>
            <p:nvPr/>
          </p:nvSpPr>
          <p:spPr>
            <a:xfrm rot="-5400000">
              <a:off x="3133070" y="1257666"/>
              <a:ext cx="1654738" cy="515465"/>
            </a:xfrm>
            <a:prstGeom prst="leftArrow">
              <a:avLst>
                <a:gd name="adj1" fmla="val 60000"/>
                <a:gd name="adj2" fmla="val 50000"/>
              </a:avLst>
            </a:prstGeom>
            <a:solidFill>
              <a:srgbClr val="A7CCD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613" name="Shape 613"/>
            <p:cNvSpPr/>
            <p:nvPr/>
          </p:nvSpPr>
          <p:spPr>
            <a:xfrm>
              <a:off x="3101330" y="742"/>
              <a:ext cx="1718219" cy="1374575"/>
            </a:xfrm>
            <a:prstGeom prst="roundRect">
              <a:avLst>
                <a:gd name="adj" fmla="val 10000"/>
              </a:avLst>
            </a:prstGeom>
            <a:solidFill>
              <a:srgbClr val="99C5D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614" name="Shape 614"/>
            <p:cNvSpPr txBox="1"/>
            <p:nvPr/>
          </p:nvSpPr>
          <p:spPr>
            <a:xfrm>
              <a:off x="3141590" y="41002"/>
              <a:ext cx="1637699" cy="129405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GB" sz="2200">
                  <a:solidFill>
                    <a:schemeClr val="tx1"/>
                  </a:solidFill>
                  <a:sym typeface="Arial"/>
                </a:rPr>
                <a:t>Would you be willing?</a:t>
              </a:r>
              <a:endParaRPr>
                <a:solidFill>
                  <a:schemeClr val="tx1"/>
                </a:solidFill>
              </a:endParaRPr>
            </a:p>
          </p:txBody>
        </p:sp>
        <p:sp>
          <p:nvSpPr>
            <p:cNvPr id="615" name="Shape 615"/>
            <p:cNvSpPr/>
            <p:nvPr/>
          </p:nvSpPr>
          <p:spPr>
            <a:xfrm rot="-2700000">
              <a:off x="4425664" y="1793076"/>
              <a:ext cx="1654738" cy="515465"/>
            </a:xfrm>
            <a:prstGeom prst="leftArrow">
              <a:avLst>
                <a:gd name="adj1" fmla="val 60000"/>
                <a:gd name="adj2" fmla="val 50000"/>
              </a:avLst>
            </a:prstGeom>
            <a:solidFill>
              <a:srgbClr val="A7CCD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616" name="Shape 616"/>
            <p:cNvSpPr/>
            <p:nvPr/>
          </p:nvSpPr>
          <p:spPr>
            <a:xfrm>
              <a:off x="4978962" y="778483"/>
              <a:ext cx="1718219" cy="1374575"/>
            </a:xfrm>
            <a:prstGeom prst="roundRect">
              <a:avLst>
                <a:gd name="adj" fmla="val 10000"/>
              </a:avLst>
            </a:prstGeom>
            <a:solidFill>
              <a:srgbClr val="99C5D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617" name="Shape 617"/>
            <p:cNvSpPr txBox="1"/>
            <p:nvPr/>
          </p:nvSpPr>
          <p:spPr>
            <a:xfrm>
              <a:off x="5019222" y="818743"/>
              <a:ext cx="1637699" cy="129405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GB" sz="2200">
                  <a:solidFill>
                    <a:schemeClr val="tx1"/>
                  </a:solidFill>
                  <a:sym typeface="Arial"/>
                </a:rPr>
                <a:t>If you had to?</a:t>
              </a:r>
              <a:endParaRPr>
                <a:solidFill>
                  <a:schemeClr val="tx1"/>
                </a:solidFill>
              </a:endParaRPr>
            </a:p>
          </p:txBody>
        </p:sp>
        <p:sp>
          <p:nvSpPr>
            <p:cNvPr id="618" name="Shape 618"/>
            <p:cNvSpPr/>
            <p:nvPr/>
          </p:nvSpPr>
          <p:spPr>
            <a:xfrm>
              <a:off x="4961073" y="3085670"/>
              <a:ext cx="1654738" cy="515465"/>
            </a:xfrm>
            <a:prstGeom prst="leftArrow">
              <a:avLst>
                <a:gd name="adj1" fmla="val 60000"/>
                <a:gd name="adj2" fmla="val 50000"/>
              </a:avLst>
            </a:prstGeom>
            <a:solidFill>
              <a:srgbClr val="77B6C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619" name="Shape 619"/>
            <p:cNvSpPr/>
            <p:nvPr/>
          </p:nvSpPr>
          <p:spPr>
            <a:xfrm>
              <a:off x="5756702" y="2656115"/>
              <a:ext cx="1718219" cy="1374575"/>
            </a:xfrm>
            <a:prstGeom prst="roundRect">
              <a:avLst>
                <a:gd name="adj" fmla="val 10000"/>
              </a:avLst>
            </a:prstGeom>
            <a:solidFill>
              <a:srgbClr val="5AA6B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620" name="Shape 620"/>
            <p:cNvSpPr txBox="1"/>
            <p:nvPr/>
          </p:nvSpPr>
          <p:spPr>
            <a:xfrm>
              <a:off x="5796962" y="2696375"/>
              <a:ext cx="1637699" cy="129405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GB" sz="2200">
                  <a:solidFill>
                    <a:schemeClr val="tx1"/>
                  </a:solidFill>
                  <a:sym typeface="Arial"/>
                </a:rPr>
                <a:t>If I know of a way?</a:t>
              </a:r>
              <a:endParaRPr>
                <a:solidFill>
                  <a:schemeClr val="tx1"/>
                </a:solidFill>
              </a:endParaRPr>
            </a:p>
          </p:txBody>
        </p:sp>
      </p:grpSp>
      <p:grpSp>
        <p:nvGrpSpPr>
          <p:cNvPr id="621" name="Shape 621"/>
          <p:cNvGrpSpPr/>
          <p:nvPr/>
        </p:nvGrpSpPr>
        <p:grpSpPr>
          <a:xfrm>
            <a:off x="1277049" y="4225912"/>
            <a:ext cx="7128792" cy="1901604"/>
            <a:chOff x="0" y="-157636"/>
            <a:chExt cx="7128792" cy="1901604"/>
          </a:xfrm>
        </p:grpSpPr>
        <p:sp>
          <p:nvSpPr>
            <p:cNvPr id="622" name="Shape 622"/>
            <p:cNvSpPr/>
            <p:nvPr/>
          </p:nvSpPr>
          <p:spPr>
            <a:xfrm>
              <a:off x="0" y="0"/>
              <a:ext cx="7128792" cy="1743968"/>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Shape 623"/>
            <p:cNvSpPr txBox="1"/>
            <p:nvPr/>
          </p:nvSpPr>
          <p:spPr>
            <a:xfrm>
              <a:off x="1600154" y="-157636"/>
              <a:ext cx="5528636" cy="1743968"/>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None/>
              </a:pPr>
              <a:r>
                <a:rPr lang="en-GB" sz="3400" dirty="0">
                  <a:solidFill>
                    <a:schemeClr val="lt1"/>
                  </a:solidFill>
                  <a:latin typeface="Arial"/>
                  <a:ea typeface="Arial"/>
                  <a:cs typeface="Arial"/>
                  <a:sym typeface="Arial"/>
                </a:rPr>
                <a:t>Test the subjects reactions</a:t>
              </a:r>
              <a:endParaRPr dirty="0"/>
            </a:p>
            <a:p>
              <a:pPr marL="228600" marR="0" lvl="1" indent="-228600" algn="l" rtl="0">
                <a:lnSpc>
                  <a:spcPct val="90000"/>
                </a:lnSpc>
                <a:spcBef>
                  <a:spcPts val="1190"/>
                </a:spcBef>
                <a:spcAft>
                  <a:spcPts val="0"/>
                </a:spcAft>
                <a:buClr>
                  <a:schemeClr val="lt1"/>
                </a:buClr>
                <a:buSzPts val="2700"/>
                <a:buFont typeface="Arial"/>
                <a:buChar char="•"/>
              </a:pPr>
              <a:r>
                <a:rPr lang="en-GB" sz="2700" b="0" i="0" u="none" strike="noStrike" cap="none" dirty="0">
                  <a:solidFill>
                    <a:schemeClr val="lt1"/>
                  </a:solidFill>
                  <a:latin typeface="Arial"/>
                  <a:ea typeface="Arial"/>
                  <a:cs typeface="Arial"/>
                  <a:sym typeface="Arial"/>
                </a:rPr>
                <a:t>Listen for the reaction in their voice</a:t>
              </a:r>
              <a:endParaRPr dirty="0"/>
            </a:p>
            <a:p>
              <a:pPr marL="228600" marR="0" lvl="1" indent="-228600" algn="l" rtl="0">
                <a:lnSpc>
                  <a:spcPct val="90000"/>
                </a:lnSpc>
                <a:spcBef>
                  <a:spcPts val="405"/>
                </a:spcBef>
                <a:spcAft>
                  <a:spcPts val="0"/>
                </a:spcAft>
                <a:buClr>
                  <a:schemeClr val="lt1"/>
                </a:buClr>
                <a:buSzPts val="2700"/>
                <a:buFont typeface="Arial"/>
                <a:buChar char="•"/>
              </a:pPr>
              <a:r>
                <a:rPr lang="en-GB" sz="2700" b="0" i="0" u="none" strike="noStrike" cap="none" dirty="0">
                  <a:solidFill>
                    <a:schemeClr val="lt1"/>
                  </a:solidFill>
                  <a:latin typeface="Arial"/>
                  <a:ea typeface="Arial"/>
                  <a:cs typeface="Arial"/>
                  <a:sym typeface="Arial"/>
                </a:rPr>
                <a:t>Buy in or buy out?</a:t>
              </a:r>
              <a:endParaRPr dirty="0"/>
            </a:p>
          </p:txBody>
        </p:sp>
        <p:sp>
          <p:nvSpPr>
            <p:cNvPr id="624" name="Shape 624"/>
            <p:cNvSpPr/>
            <p:nvPr/>
          </p:nvSpPr>
          <p:spPr>
            <a:xfrm>
              <a:off x="174396" y="174396"/>
              <a:ext cx="1425758" cy="1395174"/>
            </a:xfrm>
            <a:prstGeom prst="roundRect">
              <a:avLst>
                <a:gd name="adj" fmla="val 10000"/>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457200" y="-1926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Arial"/>
              <a:buNone/>
            </a:pPr>
            <a:r>
              <a:rPr lang="en-GB" sz="4400" b="0" i="0" u="none" strike="noStrike" cap="none">
                <a:solidFill>
                  <a:schemeClr val="dk1"/>
                </a:solidFill>
                <a:latin typeface="Arial"/>
                <a:ea typeface="Arial"/>
                <a:cs typeface="Arial"/>
                <a:sym typeface="Arial"/>
              </a:rPr>
              <a:t>FI Data</a:t>
            </a:r>
            <a:endParaRPr sz="4400" b="0" i="0" u="none" strike="noStrike" cap="none">
              <a:solidFill>
                <a:schemeClr val="dk1"/>
              </a:solidFill>
              <a:latin typeface="Arial"/>
              <a:ea typeface="Arial"/>
              <a:cs typeface="Arial"/>
              <a:sym typeface="Arial"/>
            </a:endParaRPr>
          </a:p>
        </p:txBody>
      </p:sp>
      <p:sp>
        <p:nvSpPr>
          <p:cNvPr id="630" name="Shape 6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631" name="Shape 6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sz="1200">
              <a:solidFill>
                <a:srgbClr val="888888"/>
              </a:solidFill>
              <a:latin typeface="Arial"/>
              <a:ea typeface="Arial"/>
              <a:cs typeface="Arial"/>
              <a:sym typeface="Arial"/>
            </a:endParaRPr>
          </a:p>
        </p:txBody>
      </p:sp>
      <p:sp>
        <p:nvSpPr>
          <p:cNvPr id="632" name="Shape 6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29</a:t>
            </a:fld>
            <a:endParaRPr sz="1200">
              <a:solidFill>
                <a:srgbClr val="888888"/>
              </a:solidFill>
              <a:latin typeface="Arial"/>
              <a:ea typeface="Arial"/>
              <a:cs typeface="Arial"/>
              <a:sym typeface="Arial"/>
            </a:endParaRPr>
          </a:p>
        </p:txBody>
      </p:sp>
      <p:pic>
        <p:nvPicPr>
          <p:cNvPr id="633" name="Shape 633"/>
          <p:cNvPicPr preferRelativeResize="0"/>
          <p:nvPr/>
        </p:nvPicPr>
        <p:blipFill>
          <a:blip r:embed="rId3">
            <a:alphaModFix/>
          </a:blip>
          <a:stretch>
            <a:fillRect/>
          </a:stretch>
        </p:blipFill>
        <p:spPr>
          <a:xfrm>
            <a:off x="505475" y="725975"/>
            <a:ext cx="8133026" cy="3521730"/>
          </a:xfrm>
          <a:prstGeom prst="rect">
            <a:avLst/>
          </a:prstGeom>
          <a:noFill/>
          <a:ln>
            <a:noFill/>
          </a:ln>
        </p:spPr>
      </p:pic>
      <p:pic>
        <p:nvPicPr>
          <p:cNvPr id="634" name="Shape 634"/>
          <p:cNvPicPr preferRelativeResize="0"/>
          <p:nvPr/>
        </p:nvPicPr>
        <p:blipFill rotWithShape="1">
          <a:blip r:embed="rId4">
            <a:alphaModFix/>
          </a:blip>
          <a:srcRect/>
          <a:stretch/>
        </p:blipFill>
        <p:spPr>
          <a:xfrm>
            <a:off x="293563" y="4380158"/>
            <a:ext cx="8556859" cy="1564621"/>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Arial"/>
              <a:buNone/>
            </a:pPr>
            <a:r>
              <a:rPr lang="en-GB" sz="4400" b="0" i="0" u="none" strike="noStrike" cap="none">
                <a:solidFill>
                  <a:schemeClr val="dk1"/>
                </a:solidFill>
                <a:latin typeface="Arial"/>
                <a:ea typeface="Arial"/>
                <a:cs typeface="Arial"/>
                <a:sym typeface="Arial"/>
              </a:rPr>
              <a:t>Why am I here – I hear you ask?</a:t>
            </a:r>
            <a:endParaRPr/>
          </a:p>
        </p:txBody>
      </p:sp>
      <p:sp>
        <p:nvSpPr>
          <p:cNvPr id="109" name="Shape 109"/>
          <p:cNvSpPr txBox="1">
            <a:spLocks noGrp="1"/>
          </p:cNvSpPr>
          <p:nvPr>
            <p:ph type="body" idx="1"/>
          </p:nvPr>
        </p:nvSpPr>
        <p:spPr>
          <a:xfrm>
            <a:off x="457200" y="1600201"/>
            <a:ext cx="7139136" cy="370100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GB" sz="3200" b="0" i="0" u="none" strike="noStrike" cap="none">
                <a:solidFill>
                  <a:schemeClr val="dk1"/>
                </a:solidFill>
                <a:latin typeface="Arial"/>
                <a:ea typeface="Arial"/>
                <a:cs typeface="Arial"/>
                <a:sym typeface="Arial"/>
              </a:rPr>
              <a:t>Improve collections</a:t>
            </a:r>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Arial"/>
                <a:ea typeface="Arial"/>
                <a:cs typeface="Arial"/>
                <a:sym typeface="Arial"/>
              </a:rPr>
              <a:t>Improve knowledge – surrounding sectors as well</a:t>
            </a:r>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Arial"/>
                <a:ea typeface="Arial"/>
                <a:cs typeface="Arial"/>
                <a:sym typeface="Arial"/>
              </a:rPr>
              <a:t>Confidence and more effective</a:t>
            </a:r>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Arial"/>
                <a:ea typeface="Arial"/>
                <a:cs typeface="Arial"/>
                <a:sym typeface="Arial"/>
              </a:rPr>
              <a:t>Negotiate better</a:t>
            </a:r>
            <a:endParaRPr/>
          </a:p>
          <a:p>
            <a:pPr marL="342900" marR="0" lvl="0" indent="-342900" algn="l" rtl="0">
              <a:spcBef>
                <a:spcPts val="640"/>
              </a:spcBef>
              <a:spcAft>
                <a:spcPts val="0"/>
              </a:spcAft>
              <a:buClr>
                <a:schemeClr val="dk1"/>
              </a:buClr>
              <a:buSzPts val="3200"/>
              <a:buFont typeface="Arial"/>
              <a:buChar char="•"/>
            </a:pPr>
            <a:r>
              <a:rPr lang="en-GB" sz="3200" b="0" i="0" u="none" strike="noStrike" cap="none">
                <a:solidFill>
                  <a:schemeClr val="dk1"/>
                </a:solidFill>
                <a:latin typeface="Arial"/>
                <a:ea typeface="Arial"/>
                <a:cs typeface="Arial"/>
                <a:sym typeface="Arial"/>
              </a:rPr>
              <a:t>A day out of the office ☺</a:t>
            </a:r>
            <a:endParaRPr sz="3200" b="0" i="0" u="none" strike="noStrike" cap="none">
              <a:solidFill>
                <a:schemeClr val="dk1"/>
              </a:solidFill>
              <a:latin typeface="Arial"/>
              <a:ea typeface="Arial"/>
              <a:cs typeface="Arial"/>
              <a:sym typeface="Arial"/>
            </a:endParaRPr>
          </a:p>
        </p:txBody>
      </p:sp>
      <p:pic>
        <p:nvPicPr>
          <p:cNvPr id="110" name="Shape 110" descr="C:\Documents and Settings\Dad\Local Settings\Temporary Internet Files\Content.IE5\K3C64458\MPj04331650000[1].jpg"/>
          <p:cNvPicPr preferRelativeResize="0"/>
          <p:nvPr/>
        </p:nvPicPr>
        <p:blipFill rotWithShape="1">
          <a:blip r:embed="rId3">
            <a:alphaModFix/>
          </a:blip>
          <a:srcRect/>
          <a:stretch/>
        </p:blipFill>
        <p:spPr>
          <a:xfrm>
            <a:off x="6755642" y="3501813"/>
            <a:ext cx="2279176" cy="1799396"/>
          </a:xfrm>
          <a:prstGeom prst="rect">
            <a:avLst/>
          </a:prstGeom>
          <a:noFill/>
          <a:ln>
            <a:noFill/>
          </a:ln>
        </p:spPr>
      </p:pic>
      <p:sp>
        <p:nvSpPr>
          <p:cNvPr id="111" name="Shape 1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b="0" i="0" u="none" strike="noStrike" cap="none">
                <a:solidFill>
                  <a:srgbClr val="888888"/>
                </a:solidFill>
                <a:latin typeface="Arial"/>
                <a:ea typeface="Arial"/>
                <a:cs typeface="Arial"/>
                <a:sym typeface="Arial"/>
              </a:rPr>
              <a:t>Monday, May 21, 2018</a:t>
            </a:r>
            <a:endParaRPr sz="1200" b="0" i="0" u="none" strike="noStrike" cap="none">
              <a:solidFill>
                <a:srgbClr val="888888"/>
              </a:solidFill>
              <a:latin typeface="Arial"/>
              <a:ea typeface="Arial"/>
              <a:cs typeface="Arial"/>
              <a:sym typeface="Arial"/>
            </a:endParaRPr>
          </a:p>
        </p:txBody>
      </p:sp>
      <p:sp>
        <p:nvSpPr>
          <p:cNvPr id="112" name="Shape 1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888888"/>
                </a:solidFill>
                <a:latin typeface="Arial"/>
                <a:ea typeface="Arial"/>
                <a:cs typeface="Arial"/>
                <a:sym typeface="Arial"/>
              </a:rPr>
              <a:t>3</a:t>
            </a:fld>
            <a:endParaRPr sz="1200" b="0" i="0" u="none" strike="noStrike" cap="none">
              <a:solidFill>
                <a:srgbClr val="888888"/>
              </a:solidFill>
              <a:latin typeface="Arial"/>
              <a:ea typeface="Arial"/>
              <a:cs typeface="Arial"/>
              <a:sym typeface="Arial"/>
            </a:endParaRPr>
          </a:p>
        </p:txBody>
      </p:sp>
      <p:sp>
        <p:nvSpPr>
          <p:cNvPr id="113" name="Shape 1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a:solidFill>
                  <a:srgbClr val="888888"/>
                </a:solidFill>
                <a:latin typeface="Arial"/>
                <a:ea typeface="Arial"/>
                <a:cs typeface="Arial"/>
                <a:sym typeface="Arial"/>
              </a:rPr>
              <a:t>kelekt consultancy</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GB"/>
              <a:t>30</a:t>
            </a:fld>
            <a:endParaRPr/>
          </a:p>
        </p:txBody>
      </p:sp>
      <p:pic>
        <p:nvPicPr>
          <p:cNvPr id="641" name="Shape 641"/>
          <p:cNvPicPr preferRelativeResize="0"/>
          <p:nvPr/>
        </p:nvPicPr>
        <p:blipFill>
          <a:blip r:embed="rId3">
            <a:alphaModFix/>
          </a:blip>
          <a:stretch>
            <a:fillRect/>
          </a:stretch>
        </p:blipFill>
        <p:spPr>
          <a:xfrm>
            <a:off x="250600" y="332425"/>
            <a:ext cx="8642799" cy="2431600"/>
          </a:xfrm>
          <a:prstGeom prst="rect">
            <a:avLst/>
          </a:prstGeom>
          <a:noFill/>
          <a:ln>
            <a:noFill/>
          </a:ln>
        </p:spPr>
      </p:pic>
      <p:pic>
        <p:nvPicPr>
          <p:cNvPr id="642" name="Shape 642"/>
          <p:cNvPicPr preferRelativeResize="0"/>
          <p:nvPr/>
        </p:nvPicPr>
        <p:blipFill>
          <a:blip r:embed="rId4">
            <a:alphaModFix/>
          </a:blip>
          <a:stretch>
            <a:fillRect/>
          </a:stretch>
        </p:blipFill>
        <p:spPr>
          <a:xfrm>
            <a:off x="1041975" y="3124913"/>
            <a:ext cx="7060041" cy="27198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GB"/>
              <a:t>31</a:t>
            </a:fld>
            <a:endParaRPr/>
          </a:p>
        </p:txBody>
      </p:sp>
      <p:pic>
        <p:nvPicPr>
          <p:cNvPr id="649" name="Shape 649"/>
          <p:cNvPicPr preferRelativeResize="0"/>
          <p:nvPr/>
        </p:nvPicPr>
        <p:blipFill>
          <a:blip r:embed="rId3">
            <a:alphaModFix/>
          </a:blip>
          <a:stretch>
            <a:fillRect/>
          </a:stretch>
        </p:blipFill>
        <p:spPr>
          <a:xfrm>
            <a:off x="1638300" y="454000"/>
            <a:ext cx="5867400" cy="626745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655" name="Shape 6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656" name="Shape 6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32</a:t>
            </a:fld>
            <a:endParaRPr sz="1200">
              <a:solidFill>
                <a:srgbClr val="888888"/>
              </a:solidFill>
              <a:latin typeface="Arial"/>
              <a:ea typeface="Arial"/>
              <a:cs typeface="Arial"/>
              <a:sym typeface="Arial"/>
            </a:endParaRPr>
          </a:p>
        </p:txBody>
      </p:sp>
      <p:sp>
        <p:nvSpPr>
          <p:cNvPr id="657" name="Shape 6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Arial"/>
              <a:buNone/>
            </a:pPr>
            <a:r>
              <a:rPr lang="en-GB" sz="4400" b="1" i="0" u="none" strike="noStrike" cap="none">
                <a:solidFill>
                  <a:schemeClr val="dk1"/>
                </a:solidFill>
                <a:latin typeface="Arial"/>
                <a:ea typeface="Arial"/>
                <a:cs typeface="Arial"/>
                <a:sym typeface="Arial"/>
              </a:rPr>
              <a:t>Negotiation Skills</a:t>
            </a:r>
            <a:endParaRPr/>
          </a:p>
        </p:txBody>
      </p:sp>
      <p:pic>
        <p:nvPicPr>
          <p:cNvPr id="658" name="Shape 658"/>
          <p:cNvPicPr preferRelativeResize="0">
            <a:picLocks noGrp="1"/>
          </p:cNvPicPr>
          <p:nvPr>
            <p:ph type="body" idx="1"/>
          </p:nvPr>
        </p:nvPicPr>
        <p:blipFill rotWithShape="1">
          <a:blip r:embed="rId3">
            <a:alphaModFix/>
          </a:blip>
          <a:srcRect/>
          <a:stretch/>
        </p:blipFill>
        <p:spPr>
          <a:xfrm>
            <a:off x="2955584" y="1600200"/>
            <a:ext cx="3232831" cy="4525963"/>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grpSp>
        <p:nvGrpSpPr>
          <p:cNvPr id="663" name="Shape 663"/>
          <p:cNvGrpSpPr/>
          <p:nvPr/>
        </p:nvGrpSpPr>
        <p:grpSpPr>
          <a:xfrm>
            <a:off x="0" y="1463920"/>
            <a:ext cx="6156176" cy="3847610"/>
            <a:chOff x="0" y="339176"/>
            <a:chExt cx="6156176" cy="3847610"/>
          </a:xfrm>
        </p:grpSpPr>
        <p:sp>
          <p:nvSpPr>
            <p:cNvPr id="664" name="Shape 664"/>
            <p:cNvSpPr/>
            <p:nvPr/>
          </p:nvSpPr>
          <p:spPr>
            <a:xfrm>
              <a:off x="0" y="339176"/>
              <a:ext cx="6156176" cy="3847610"/>
            </a:xfrm>
            <a:custGeom>
              <a:avLst/>
              <a:gdLst/>
              <a:ahLst/>
              <a:cxnLst/>
              <a:rect l="0" t="0" r="0" b="0"/>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B7D6E2"/>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5" name="Shape 665"/>
            <p:cNvSpPr/>
            <p:nvPr/>
          </p:nvSpPr>
          <p:spPr>
            <a:xfrm>
              <a:off x="606383" y="3200259"/>
              <a:ext cx="141592" cy="141592"/>
            </a:xfrm>
            <a:prstGeom prst="ellipse">
              <a:avLst/>
            </a:prstGeom>
            <a:gradFill>
              <a:gsLst>
                <a:gs pos="0">
                  <a:srgbClr val="A9D0E5"/>
                </a:gs>
                <a:gs pos="35000">
                  <a:srgbClr val="C1DDEC"/>
                </a:gs>
                <a:gs pos="100000">
                  <a:srgbClr val="E6F4F8"/>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6" name="Shape 666"/>
            <p:cNvSpPr/>
            <p:nvPr/>
          </p:nvSpPr>
          <p:spPr>
            <a:xfrm>
              <a:off x="677179" y="3271055"/>
              <a:ext cx="1052706" cy="915731"/>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7" name="Shape 667"/>
            <p:cNvSpPr txBox="1"/>
            <p:nvPr/>
          </p:nvSpPr>
          <p:spPr>
            <a:xfrm>
              <a:off x="677179" y="3271055"/>
              <a:ext cx="1052706" cy="915731"/>
            </a:xfrm>
            <a:prstGeom prst="rect">
              <a:avLst/>
            </a:prstGeom>
            <a:noFill/>
            <a:ln>
              <a:noFill/>
            </a:ln>
          </p:spPr>
          <p:txBody>
            <a:bodyPr spcFirstLastPara="1" wrap="square" lIns="75025" tIns="0" rIns="0" bIns="0" anchor="t" anchorCtr="0">
              <a:noAutofit/>
            </a:bodyPr>
            <a:lstStyle/>
            <a:p>
              <a:pPr marL="0" marR="0" lvl="0" indent="0" algn="l" rtl="0">
                <a:lnSpc>
                  <a:spcPct val="90000"/>
                </a:lnSpc>
                <a:spcBef>
                  <a:spcPts val="0"/>
                </a:spcBef>
                <a:spcAft>
                  <a:spcPts val="0"/>
                </a:spcAft>
                <a:buNone/>
              </a:pPr>
              <a:r>
                <a:rPr lang="en-GB" sz="1500">
                  <a:solidFill>
                    <a:schemeClr val="dk1"/>
                  </a:solidFill>
                  <a:latin typeface="Arial"/>
                  <a:ea typeface="Arial"/>
                  <a:cs typeface="Arial"/>
                  <a:sym typeface="Arial"/>
                </a:rPr>
                <a:t>Information</a:t>
              </a:r>
              <a:endParaRPr/>
            </a:p>
          </p:txBody>
        </p:sp>
        <p:sp>
          <p:nvSpPr>
            <p:cNvPr id="668" name="Shape 668"/>
            <p:cNvSpPr/>
            <p:nvPr/>
          </p:nvSpPr>
          <p:spPr>
            <a:xfrm>
              <a:off x="1606761" y="2305305"/>
              <a:ext cx="246247" cy="246247"/>
            </a:xfrm>
            <a:prstGeom prst="ellipse">
              <a:avLst/>
            </a:prstGeom>
            <a:gradFill>
              <a:gsLst>
                <a:gs pos="0">
                  <a:srgbClr val="A7E7FF"/>
                </a:gs>
                <a:gs pos="35000">
                  <a:srgbClr val="C3EDFF"/>
                </a:gs>
                <a:gs pos="100000">
                  <a:srgbClr val="E7F8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9" name="Shape 669"/>
            <p:cNvSpPr/>
            <p:nvPr/>
          </p:nvSpPr>
          <p:spPr>
            <a:xfrm>
              <a:off x="1729885" y="2428428"/>
              <a:ext cx="1292796" cy="175835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0" name="Shape 670"/>
            <p:cNvSpPr txBox="1"/>
            <p:nvPr/>
          </p:nvSpPr>
          <p:spPr>
            <a:xfrm>
              <a:off x="1729885" y="2428428"/>
              <a:ext cx="1292796" cy="1758357"/>
            </a:xfrm>
            <a:prstGeom prst="rect">
              <a:avLst/>
            </a:prstGeom>
            <a:noFill/>
            <a:ln>
              <a:noFill/>
            </a:ln>
          </p:spPr>
          <p:txBody>
            <a:bodyPr spcFirstLastPara="1" wrap="square" lIns="130475" tIns="0" rIns="0" bIns="0" anchor="t" anchorCtr="0">
              <a:noAutofit/>
            </a:bodyPr>
            <a:lstStyle/>
            <a:p>
              <a:pPr marL="0" marR="0" lvl="0" indent="0" algn="l" rtl="0">
                <a:lnSpc>
                  <a:spcPct val="90000"/>
                </a:lnSpc>
                <a:spcBef>
                  <a:spcPts val="0"/>
                </a:spcBef>
                <a:spcAft>
                  <a:spcPts val="0"/>
                </a:spcAft>
                <a:buNone/>
              </a:pPr>
              <a:r>
                <a:rPr lang="en-GB" sz="1500">
                  <a:solidFill>
                    <a:schemeClr val="dk1"/>
                  </a:solidFill>
                  <a:latin typeface="Arial"/>
                  <a:ea typeface="Arial"/>
                  <a:cs typeface="Arial"/>
                  <a:sym typeface="Arial"/>
                </a:rPr>
                <a:t>Skills</a:t>
              </a:r>
              <a:endParaRPr/>
            </a:p>
          </p:txBody>
        </p:sp>
        <p:sp>
          <p:nvSpPr>
            <p:cNvPr id="671" name="Shape 671"/>
            <p:cNvSpPr/>
            <p:nvPr/>
          </p:nvSpPr>
          <p:spPr>
            <a:xfrm>
              <a:off x="2884168" y="1645824"/>
              <a:ext cx="326277" cy="326277"/>
            </a:xfrm>
            <a:prstGeom prst="ellipse">
              <a:avLst/>
            </a:prstGeom>
            <a:gradFill>
              <a:gsLst>
                <a:gs pos="0">
                  <a:srgbClr val="CDF1FF"/>
                </a:gs>
                <a:gs pos="35000">
                  <a:srgbClr val="DCF4FF"/>
                </a:gs>
                <a:gs pos="100000">
                  <a:srgbClr val="EFFA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2" name="Shape 672"/>
            <p:cNvSpPr/>
            <p:nvPr/>
          </p:nvSpPr>
          <p:spPr>
            <a:xfrm>
              <a:off x="3047307" y="1808963"/>
              <a:ext cx="1292796" cy="237782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3" name="Shape 673"/>
            <p:cNvSpPr txBox="1"/>
            <p:nvPr/>
          </p:nvSpPr>
          <p:spPr>
            <a:xfrm>
              <a:off x="3047307" y="1808963"/>
              <a:ext cx="1292796" cy="2377822"/>
            </a:xfrm>
            <a:prstGeom prst="rect">
              <a:avLst/>
            </a:prstGeom>
            <a:noFill/>
            <a:ln>
              <a:noFill/>
            </a:ln>
          </p:spPr>
          <p:txBody>
            <a:bodyPr spcFirstLastPara="1" wrap="square" lIns="172875" tIns="0" rIns="0" bIns="0" anchor="t" anchorCtr="0">
              <a:noAutofit/>
            </a:bodyPr>
            <a:lstStyle/>
            <a:p>
              <a:pPr marL="0" marR="0" lvl="0" indent="0" algn="l" rtl="0">
                <a:lnSpc>
                  <a:spcPct val="90000"/>
                </a:lnSpc>
                <a:spcBef>
                  <a:spcPts val="0"/>
                </a:spcBef>
                <a:spcAft>
                  <a:spcPts val="0"/>
                </a:spcAft>
                <a:buNone/>
              </a:pPr>
              <a:r>
                <a:rPr lang="en-GB" sz="1500">
                  <a:solidFill>
                    <a:schemeClr val="dk1"/>
                  </a:solidFill>
                  <a:latin typeface="Arial"/>
                  <a:ea typeface="Arial"/>
                  <a:cs typeface="Arial"/>
                  <a:sym typeface="Arial"/>
                </a:rPr>
                <a:t>Questions</a:t>
              </a:r>
              <a:endParaRPr/>
            </a:p>
          </p:txBody>
        </p:sp>
        <p:sp>
          <p:nvSpPr>
            <p:cNvPr id="674" name="Shape 674"/>
            <p:cNvSpPr/>
            <p:nvPr/>
          </p:nvSpPr>
          <p:spPr>
            <a:xfrm>
              <a:off x="4275464" y="1209505"/>
              <a:ext cx="437088" cy="437088"/>
            </a:xfrm>
            <a:prstGeom prst="ellipse">
              <a:avLst/>
            </a:prstGeom>
            <a:gradFill>
              <a:gsLst>
                <a:gs pos="0">
                  <a:srgbClr val="A7E7FF"/>
                </a:gs>
                <a:gs pos="35000">
                  <a:srgbClr val="C3EDFF"/>
                </a:gs>
                <a:gs pos="100000">
                  <a:srgbClr val="E7F8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5" name="Shape 675"/>
            <p:cNvSpPr/>
            <p:nvPr/>
          </p:nvSpPr>
          <p:spPr>
            <a:xfrm>
              <a:off x="4494008" y="1428050"/>
              <a:ext cx="1292796" cy="2758736"/>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6" name="Shape 676"/>
            <p:cNvSpPr txBox="1"/>
            <p:nvPr/>
          </p:nvSpPr>
          <p:spPr>
            <a:xfrm>
              <a:off x="4494008" y="1428050"/>
              <a:ext cx="1292796" cy="2758736"/>
            </a:xfrm>
            <a:prstGeom prst="rect">
              <a:avLst/>
            </a:prstGeom>
            <a:noFill/>
            <a:ln>
              <a:noFill/>
            </a:ln>
          </p:spPr>
          <p:txBody>
            <a:bodyPr spcFirstLastPara="1" wrap="square" lIns="231600" tIns="0" rIns="0" bIns="0" anchor="t" anchorCtr="0">
              <a:noAutofit/>
            </a:bodyPr>
            <a:lstStyle/>
            <a:p>
              <a:pPr marL="0" marR="0" lvl="0" indent="0" algn="l" rtl="0">
                <a:lnSpc>
                  <a:spcPct val="90000"/>
                </a:lnSpc>
                <a:spcBef>
                  <a:spcPts val="0"/>
                </a:spcBef>
                <a:spcAft>
                  <a:spcPts val="0"/>
                </a:spcAft>
                <a:buNone/>
              </a:pPr>
              <a:r>
                <a:rPr lang="en-GB" sz="1500">
                  <a:solidFill>
                    <a:schemeClr val="dk1"/>
                  </a:solidFill>
                  <a:latin typeface="Arial"/>
                  <a:ea typeface="Arial"/>
                  <a:cs typeface="Arial"/>
                  <a:sym typeface="Arial"/>
                </a:rPr>
                <a:t>Negotiation</a:t>
              </a:r>
              <a:endParaRPr/>
            </a:p>
          </p:txBody>
        </p:sp>
      </p:grpSp>
      <p:sp>
        <p:nvSpPr>
          <p:cNvPr id="677" name="Shape 6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678" name="Shape 6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679" name="Shape 6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33</a:t>
            </a:fld>
            <a:endParaRPr sz="1200">
              <a:solidFill>
                <a:srgbClr val="888888"/>
              </a:solidFill>
              <a:latin typeface="Arial"/>
              <a:ea typeface="Arial"/>
              <a:cs typeface="Arial"/>
              <a:sym typeface="Arial"/>
            </a:endParaRPr>
          </a:p>
        </p:txBody>
      </p:sp>
      <p:pic>
        <p:nvPicPr>
          <p:cNvPr id="680" name="Shape 680" descr="https://encrypted-tbn3.gstatic.com/images?q=tbn:ANd9GcQgC-mdoFEl5bt39_AuYY2v3Ir9K-yoli-aewIMjbfmq460Djpz"/>
          <p:cNvPicPr preferRelativeResize="0"/>
          <p:nvPr/>
        </p:nvPicPr>
        <p:blipFill rotWithShape="1">
          <a:blip r:embed="rId3">
            <a:alphaModFix/>
          </a:blip>
          <a:srcRect/>
          <a:stretch/>
        </p:blipFill>
        <p:spPr>
          <a:xfrm>
            <a:off x="6300192" y="1484784"/>
            <a:ext cx="2843808" cy="1581962"/>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sp>
        <p:nvSpPr>
          <p:cNvPr id="686" name="Shape 6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687" name="Shape 6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688" name="Shape 6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34</a:t>
            </a:fld>
            <a:endParaRPr sz="1200">
              <a:solidFill>
                <a:srgbClr val="888888"/>
              </a:solidFill>
              <a:latin typeface="Arial"/>
              <a:ea typeface="Arial"/>
              <a:cs typeface="Arial"/>
              <a:sym typeface="Arial"/>
            </a:endParaRPr>
          </a:p>
        </p:txBody>
      </p:sp>
      <p:grpSp>
        <p:nvGrpSpPr>
          <p:cNvPr id="689" name="Shape 689"/>
          <p:cNvGrpSpPr/>
          <p:nvPr/>
        </p:nvGrpSpPr>
        <p:grpSpPr>
          <a:xfrm>
            <a:off x="1198255" y="263258"/>
            <a:ext cx="6747489" cy="5860294"/>
            <a:chOff x="741055" y="2610"/>
            <a:chExt cx="6747489" cy="5860294"/>
          </a:xfrm>
        </p:grpSpPr>
        <p:sp>
          <p:nvSpPr>
            <p:cNvPr id="690" name="Shape 690"/>
            <p:cNvSpPr/>
            <p:nvPr/>
          </p:nvSpPr>
          <p:spPr>
            <a:xfrm rot="10800000">
              <a:off x="2015860" y="2610"/>
              <a:ext cx="5472684" cy="2549608"/>
            </a:xfrm>
            <a:prstGeom prst="homePlate">
              <a:avLst>
                <a:gd name="adj" fmla="val 5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1" name="Shape 691"/>
            <p:cNvSpPr txBox="1"/>
            <p:nvPr/>
          </p:nvSpPr>
          <p:spPr>
            <a:xfrm>
              <a:off x="2653262" y="2610"/>
              <a:ext cx="4835282" cy="2549608"/>
            </a:xfrm>
            <a:prstGeom prst="rect">
              <a:avLst/>
            </a:prstGeom>
            <a:noFill/>
            <a:ln>
              <a:noFill/>
            </a:ln>
          </p:spPr>
          <p:txBody>
            <a:bodyPr spcFirstLastPara="1" wrap="square" lIns="1124300" tIns="68575" rIns="128000" bIns="68575" anchor="ctr" anchorCtr="0">
              <a:noAutofit/>
            </a:bodyPr>
            <a:lstStyle/>
            <a:p>
              <a:pPr marL="0" marR="0" lvl="0" indent="0" algn="ctr" rtl="0">
                <a:lnSpc>
                  <a:spcPct val="90000"/>
                </a:lnSpc>
                <a:spcBef>
                  <a:spcPts val="0"/>
                </a:spcBef>
                <a:spcAft>
                  <a:spcPts val="0"/>
                </a:spcAft>
                <a:buNone/>
              </a:pPr>
              <a:r>
                <a:rPr lang="en-GB" sz="1800">
                  <a:solidFill>
                    <a:schemeClr val="lt1"/>
                  </a:solidFill>
                  <a:latin typeface="Arial"/>
                  <a:ea typeface="Arial"/>
                  <a:cs typeface="Arial"/>
                  <a:sym typeface="Arial"/>
                </a:rPr>
                <a:t>Primary Objective – Full payment</a:t>
              </a:r>
              <a:endParaRPr/>
            </a:p>
            <a:p>
              <a:pPr marL="0" marR="0" lvl="0" indent="0" algn="ctr" rtl="0">
                <a:lnSpc>
                  <a:spcPct val="90000"/>
                </a:lnSpc>
                <a:spcBef>
                  <a:spcPts val="630"/>
                </a:spcBef>
                <a:spcAft>
                  <a:spcPts val="0"/>
                </a:spcAft>
                <a:buNone/>
              </a:pPr>
              <a:r>
                <a:rPr lang="en-GB" sz="1800">
                  <a:solidFill>
                    <a:schemeClr val="lt1"/>
                  </a:solidFill>
                  <a:latin typeface="Arial"/>
                  <a:ea typeface="Arial"/>
                  <a:cs typeface="Arial"/>
                  <a:sym typeface="Arial"/>
                </a:rPr>
                <a:t>NOW!</a:t>
              </a:r>
              <a:endParaRPr/>
            </a:p>
          </p:txBody>
        </p:sp>
        <p:sp>
          <p:nvSpPr>
            <p:cNvPr id="692" name="Shape 692"/>
            <p:cNvSpPr/>
            <p:nvPr/>
          </p:nvSpPr>
          <p:spPr>
            <a:xfrm>
              <a:off x="741055" y="2610"/>
              <a:ext cx="2549608" cy="2549608"/>
            </a:xfrm>
            <a:prstGeom prst="ellipse">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3" name="Shape 693"/>
            <p:cNvSpPr/>
            <p:nvPr/>
          </p:nvSpPr>
          <p:spPr>
            <a:xfrm rot="10800000">
              <a:off x="2015860" y="3313296"/>
              <a:ext cx="5472684" cy="2549608"/>
            </a:xfrm>
            <a:prstGeom prst="homePlate">
              <a:avLst>
                <a:gd name="adj" fmla="val 50000"/>
              </a:avLst>
            </a:prstGeom>
            <a:solidFill>
              <a:srgbClr val="B8D5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4" name="Shape 694"/>
            <p:cNvSpPr txBox="1"/>
            <p:nvPr/>
          </p:nvSpPr>
          <p:spPr>
            <a:xfrm>
              <a:off x="2653262" y="3313296"/>
              <a:ext cx="4835282" cy="2549608"/>
            </a:xfrm>
            <a:prstGeom prst="rect">
              <a:avLst/>
            </a:prstGeom>
            <a:noFill/>
            <a:ln>
              <a:noFill/>
            </a:ln>
          </p:spPr>
          <p:txBody>
            <a:bodyPr spcFirstLastPara="1" wrap="square" lIns="1124300" tIns="68575" rIns="128000" bIns="68575" anchor="ctr" anchorCtr="0">
              <a:noAutofit/>
            </a:bodyPr>
            <a:lstStyle/>
            <a:p>
              <a:pPr marL="0" marR="0" lvl="0" indent="0" algn="ctr" rtl="0">
                <a:lnSpc>
                  <a:spcPct val="90000"/>
                </a:lnSpc>
                <a:spcBef>
                  <a:spcPts val="0"/>
                </a:spcBef>
                <a:spcAft>
                  <a:spcPts val="0"/>
                </a:spcAft>
                <a:buNone/>
              </a:pPr>
              <a:r>
                <a:rPr lang="en-GB" sz="1800">
                  <a:solidFill>
                    <a:schemeClr val="dk1"/>
                  </a:solidFill>
                  <a:latin typeface="Arial"/>
                  <a:ea typeface="Arial"/>
                  <a:cs typeface="Arial"/>
                  <a:sym typeface="Arial"/>
                </a:rPr>
                <a:t>Secondary Objective – The best arrangement available</a:t>
              </a:r>
              <a:endParaRPr/>
            </a:p>
            <a:p>
              <a:pPr marL="0" marR="0" lvl="0" indent="0" algn="ctr" rtl="0">
                <a:lnSpc>
                  <a:spcPct val="90000"/>
                </a:lnSpc>
                <a:spcBef>
                  <a:spcPts val="630"/>
                </a:spcBef>
                <a:spcAft>
                  <a:spcPts val="0"/>
                </a:spcAft>
                <a:buNone/>
              </a:pPr>
              <a:r>
                <a:rPr lang="en-GB" sz="1800">
                  <a:solidFill>
                    <a:schemeClr val="dk1"/>
                  </a:solidFill>
                  <a:latin typeface="Arial"/>
                  <a:ea typeface="Arial"/>
                  <a:cs typeface="Arial"/>
                  <a:sym typeface="Arial"/>
                </a:rPr>
                <a:t>As much information as you can - employment</a:t>
              </a:r>
              <a:endParaRPr/>
            </a:p>
            <a:p>
              <a:pPr marL="0" marR="0" lvl="0" indent="0" algn="ctr" rtl="0">
                <a:lnSpc>
                  <a:spcPct val="90000"/>
                </a:lnSpc>
                <a:spcBef>
                  <a:spcPts val="630"/>
                </a:spcBef>
                <a:spcAft>
                  <a:spcPts val="0"/>
                </a:spcAft>
                <a:buNone/>
              </a:pPr>
              <a:r>
                <a:rPr lang="en-GB" sz="1800">
                  <a:solidFill>
                    <a:schemeClr val="dk1"/>
                  </a:solidFill>
                  <a:latin typeface="Arial"/>
                  <a:ea typeface="Arial"/>
                  <a:cs typeface="Arial"/>
                  <a:sym typeface="Arial"/>
                </a:rPr>
                <a:t>Prevent as many disputes as possible</a:t>
              </a:r>
              <a:endParaRPr/>
            </a:p>
            <a:p>
              <a:pPr marL="0" marR="0" lvl="0" indent="0" algn="ctr" rtl="0">
                <a:lnSpc>
                  <a:spcPct val="90000"/>
                </a:lnSpc>
                <a:spcBef>
                  <a:spcPts val="630"/>
                </a:spcBef>
                <a:spcAft>
                  <a:spcPts val="0"/>
                </a:spcAft>
                <a:buNone/>
              </a:pPr>
              <a:r>
                <a:rPr lang="en-GB" sz="1800">
                  <a:solidFill>
                    <a:schemeClr val="dk1"/>
                  </a:solidFill>
                  <a:latin typeface="Arial"/>
                  <a:ea typeface="Arial"/>
                  <a:cs typeface="Arial"/>
                  <a:sym typeface="Arial"/>
                </a:rPr>
                <a:t>Information to help with negotiations</a:t>
              </a:r>
              <a:endParaRPr/>
            </a:p>
          </p:txBody>
        </p:sp>
        <p:sp>
          <p:nvSpPr>
            <p:cNvPr id="695" name="Shape 695"/>
            <p:cNvSpPr/>
            <p:nvPr/>
          </p:nvSpPr>
          <p:spPr>
            <a:xfrm>
              <a:off x="741055" y="3313296"/>
              <a:ext cx="2549608" cy="2549608"/>
            </a:xfrm>
            <a:prstGeom prst="ellipse">
              <a:avLst/>
            </a:prstGeom>
            <a:blipFill rotWithShape="1">
              <a:blip r:embed="rId4">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701" name="Shape 70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702" name="Shape 7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35</a:t>
            </a:fld>
            <a:endParaRPr sz="1200">
              <a:solidFill>
                <a:srgbClr val="888888"/>
              </a:solidFill>
              <a:latin typeface="Arial"/>
              <a:ea typeface="Arial"/>
              <a:cs typeface="Arial"/>
              <a:sym typeface="Arial"/>
            </a:endParaRPr>
          </a:p>
        </p:txBody>
      </p:sp>
      <p:grpSp>
        <p:nvGrpSpPr>
          <p:cNvPr id="703" name="Shape 703"/>
          <p:cNvGrpSpPr/>
          <p:nvPr/>
        </p:nvGrpSpPr>
        <p:grpSpPr>
          <a:xfrm>
            <a:off x="1" y="261654"/>
            <a:ext cx="9034818" cy="4037391"/>
            <a:chOff x="345758" y="1006"/>
            <a:chExt cx="8093459" cy="4606499"/>
          </a:xfrm>
        </p:grpSpPr>
        <p:sp>
          <p:nvSpPr>
            <p:cNvPr id="704" name="Shape 704"/>
            <p:cNvSpPr/>
            <p:nvPr/>
          </p:nvSpPr>
          <p:spPr>
            <a:xfrm>
              <a:off x="3741593" y="3305716"/>
              <a:ext cx="1301789" cy="1301789"/>
            </a:xfrm>
            <a:prstGeom prst="ellipse">
              <a:avLst/>
            </a:prstGeom>
            <a:solidFill>
              <a:srgbClr val="38879C"/>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05" name="Shape 705"/>
            <p:cNvSpPr txBox="1"/>
            <p:nvPr/>
          </p:nvSpPr>
          <p:spPr>
            <a:xfrm>
              <a:off x="3932236" y="3496359"/>
              <a:ext cx="963267" cy="920503"/>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None/>
              </a:pPr>
              <a:r>
                <a:rPr lang="en-GB" sz="3400" dirty="0">
                  <a:solidFill>
                    <a:schemeClr val="tx1"/>
                  </a:solidFill>
                  <a:sym typeface="Arial"/>
                </a:rPr>
                <a:t>Skills</a:t>
              </a:r>
              <a:endParaRPr dirty="0">
                <a:solidFill>
                  <a:schemeClr val="tx1"/>
                </a:solidFill>
              </a:endParaRPr>
            </a:p>
          </p:txBody>
        </p:sp>
        <p:sp>
          <p:nvSpPr>
            <p:cNvPr id="706" name="Shape 706"/>
            <p:cNvSpPr/>
            <p:nvPr/>
          </p:nvSpPr>
          <p:spPr>
            <a:xfrm rot="10800000">
              <a:off x="801384" y="3771105"/>
              <a:ext cx="2778497" cy="371009"/>
            </a:xfrm>
            <a:prstGeom prst="leftArrow">
              <a:avLst>
                <a:gd name="adj1" fmla="val 60000"/>
                <a:gd name="adj2" fmla="val 50000"/>
              </a:avLst>
            </a:prstGeom>
            <a:solidFill>
              <a:srgbClr val="46A3B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07" name="Shape 707"/>
            <p:cNvSpPr/>
            <p:nvPr/>
          </p:nvSpPr>
          <p:spPr>
            <a:xfrm>
              <a:off x="345758" y="3592109"/>
              <a:ext cx="911252" cy="729002"/>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08" name="Shape 708"/>
            <p:cNvSpPr txBox="1"/>
            <p:nvPr/>
          </p:nvSpPr>
          <p:spPr>
            <a:xfrm>
              <a:off x="367110" y="3613461"/>
              <a:ext cx="868548" cy="686298"/>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None/>
              </a:pPr>
              <a:r>
                <a:rPr lang="en-GB" sz="1300">
                  <a:solidFill>
                    <a:schemeClr val="tx1"/>
                  </a:solidFill>
                  <a:sym typeface="Arial"/>
                </a:rPr>
                <a:t>Assertive</a:t>
              </a:r>
              <a:endParaRPr>
                <a:solidFill>
                  <a:schemeClr val="tx1"/>
                </a:solidFill>
              </a:endParaRPr>
            </a:p>
          </p:txBody>
        </p:sp>
        <p:sp>
          <p:nvSpPr>
            <p:cNvPr id="709" name="Shape 709"/>
            <p:cNvSpPr/>
            <p:nvPr/>
          </p:nvSpPr>
          <p:spPr>
            <a:xfrm rot="-9720000">
              <a:off x="909150" y="3090695"/>
              <a:ext cx="2778497" cy="371009"/>
            </a:xfrm>
            <a:prstGeom prst="leftArrow">
              <a:avLst>
                <a:gd name="adj1" fmla="val 60000"/>
                <a:gd name="adj2" fmla="val 50000"/>
              </a:avLst>
            </a:prstGeom>
            <a:solidFill>
              <a:srgbClr val="5CABC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10" name="Shape 710"/>
            <p:cNvSpPr/>
            <p:nvPr/>
          </p:nvSpPr>
          <p:spPr>
            <a:xfrm>
              <a:off x="521519" y="2482397"/>
              <a:ext cx="911252" cy="729002"/>
            </a:xfrm>
            <a:prstGeom prst="roundRect">
              <a:avLst>
                <a:gd name="adj" fmla="val 10000"/>
              </a:avLst>
            </a:prstGeom>
            <a:solidFill>
              <a:srgbClr val="4092AA"/>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11" name="Shape 711"/>
            <p:cNvSpPr txBox="1"/>
            <p:nvPr/>
          </p:nvSpPr>
          <p:spPr>
            <a:xfrm>
              <a:off x="542871" y="2503749"/>
              <a:ext cx="868548" cy="686298"/>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None/>
              </a:pPr>
              <a:r>
                <a:rPr lang="en-GB" sz="1300">
                  <a:solidFill>
                    <a:schemeClr val="tx1"/>
                  </a:solidFill>
                  <a:sym typeface="Arial"/>
                </a:rPr>
                <a:t>Confident</a:t>
              </a:r>
              <a:endParaRPr>
                <a:solidFill>
                  <a:schemeClr val="tx1"/>
                </a:solidFill>
              </a:endParaRPr>
            </a:p>
          </p:txBody>
        </p:sp>
        <p:sp>
          <p:nvSpPr>
            <p:cNvPr id="712" name="Shape 712"/>
            <p:cNvSpPr/>
            <p:nvPr/>
          </p:nvSpPr>
          <p:spPr>
            <a:xfrm rot="-8640000">
              <a:off x="1221901" y="2476888"/>
              <a:ext cx="2778497" cy="371009"/>
            </a:xfrm>
            <a:prstGeom prst="leftArrow">
              <a:avLst>
                <a:gd name="adj1" fmla="val 60000"/>
                <a:gd name="adj2" fmla="val 50000"/>
              </a:avLst>
            </a:prstGeom>
            <a:solidFill>
              <a:srgbClr val="73B3C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13" name="Shape 713"/>
            <p:cNvSpPr/>
            <p:nvPr/>
          </p:nvSpPr>
          <p:spPr>
            <a:xfrm>
              <a:off x="1031598" y="1481312"/>
              <a:ext cx="911252" cy="729002"/>
            </a:xfrm>
            <a:prstGeom prst="roundRect">
              <a:avLst>
                <a:gd name="adj" fmla="val 10000"/>
              </a:avLst>
            </a:prstGeom>
            <a:solidFill>
              <a:srgbClr val="55A3BC"/>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14" name="Shape 714"/>
            <p:cNvSpPr txBox="1"/>
            <p:nvPr/>
          </p:nvSpPr>
          <p:spPr>
            <a:xfrm>
              <a:off x="1052950" y="1502664"/>
              <a:ext cx="868548" cy="686298"/>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None/>
              </a:pPr>
              <a:r>
                <a:rPr lang="en-GB" sz="1300">
                  <a:solidFill>
                    <a:schemeClr val="tx1"/>
                  </a:solidFill>
                  <a:sym typeface="Arial"/>
                </a:rPr>
                <a:t>Flexible</a:t>
              </a:r>
              <a:endParaRPr>
                <a:solidFill>
                  <a:schemeClr val="tx1"/>
                </a:solidFill>
              </a:endParaRPr>
            </a:p>
          </p:txBody>
        </p:sp>
        <p:sp>
          <p:nvSpPr>
            <p:cNvPr id="715" name="Shape 715"/>
            <p:cNvSpPr/>
            <p:nvPr/>
          </p:nvSpPr>
          <p:spPr>
            <a:xfrm rot="-7560000">
              <a:off x="1709021" y="1989767"/>
              <a:ext cx="2778497" cy="371009"/>
            </a:xfrm>
            <a:prstGeom prst="leftArrow">
              <a:avLst>
                <a:gd name="adj1" fmla="val 60000"/>
                <a:gd name="adj2" fmla="val 50000"/>
              </a:avLst>
            </a:prstGeom>
            <a:solidFill>
              <a:srgbClr val="89BDD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16" name="Shape 716"/>
            <p:cNvSpPr/>
            <p:nvPr/>
          </p:nvSpPr>
          <p:spPr>
            <a:xfrm>
              <a:off x="1826064" y="686846"/>
              <a:ext cx="911252" cy="729002"/>
            </a:xfrm>
            <a:prstGeom prst="roundRect">
              <a:avLst>
                <a:gd name="adj" fmla="val 10000"/>
              </a:avLst>
            </a:prstGeom>
            <a:solidFill>
              <a:srgbClr val="72B1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17" name="Shape 717"/>
            <p:cNvSpPr txBox="1"/>
            <p:nvPr/>
          </p:nvSpPr>
          <p:spPr>
            <a:xfrm>
              <a:off x="1847416" y="708198"/>
              <a:ext cx="868548" cy="686298"/>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None/>
              </a:pPr>
              <a:r>
                <a:rPr lang="en-GB" sz="1300">
                  <a:solidFill>
                    <a:schemeClr val="tx1"/>
                  </a:solidFill>
                  <a:sym typeface="Arial"/>
                </a:rPr>
                <a:t>Good listener</a:t>
              </a:r>
              <a:endParaRPr>
                <a:solidFill>
                  <a:schemeClr val="tx1"/>
                </a:solidFill>
              </a:endParaRPr>
            </a:p>
          </p:txBody>
        </p:sp>
        <p:sp>
          <p:nvSpPr>
            <p:cNvPr id="718" name="Shape 718"/>
            <p:cNvSpPr/>
            <p:nvPr/>
          </p:nvSpPr>
          <p:spPr>
            <a:xfrm rot="-6480000">
              <a:off x="2322828" y="1677017"/>
              <a:ext cx="2778497" cy="371009"/>
            </a:xfrm>
            <a:prstGeom prst="leftArrow">
              <a:avLst>
                <a:gd name="adj1" fmla="val 60000"/>
                <a:gd name="adj2" fmla="val 50000"/>
              </a:avLst>
            </a:prstGeom>
            <a:solidFill>
              <a:srgbClr val="9FC8D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19" name="Shape 719"/>
            <p:cNvSpPr/>
            <p:nvPr/>
          </p:nvSpPr>
          <p:spPr>
            <a:xfrm>
              <a:off x="2827149" y="176767"/>
              <a:ext cx="911252" cy="729002"/>
            </a:xfrm>
            <a:prstGeom prst="roundRect">
              <a:avLst>
                <a:gd name="adj" fmla="val 10000"/>
              </a:avLst>
            </a:prstGeom>
            <a:solidFill>
              <a:srgbClr val="8EC0D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20" name="Shape 720"/>
            <p:cNvSpPr txBox="1"/>
            <p:nvPr/>
          </p:nvSpPr>
          <p:spPr>
            <a:xfrm>
              <a:off x="2848501" y="198119"/>
              <a:ext cx="868548" cy="686298"/>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None/>
              </a:pPr>
              <a:r>
                <a:rPr lang="en-GB" sz="1300">
                  <a:solidFill>
                    <a:schemeClr val="tx1"/>
                  </a:solidFill>
                  <a:sym typeface="Arial"/>
                </a:rPr>
                <a:t>Motivated</a:t>
              </a:r>
              <a:endParaRPr>
                <a:solidFill>
                  <a:schemeClr val="tx1"/>
                </a:solidFill>
              </a:endParaRPr>
            </a:p>
          </p:txBody>
        </p:sp>
        <p:sp>
          <p:nvSpPr>
            <p:cNvPr id="721" name="Shape 721"/>
            <p:cNvSpPr/>
            <p:nvPr/>
          </p:nvSpPr>
          <p:spPr>
            <a:xfrm rot="-5400000">
              <a:off x="3003239" y="1569251"/>
              <a:ext cx="2778497" cy="371009"/>
            </a:xfrm>
            <a:prstGeom prst="leftArrow">
              <a:avLst>
                <a:gd name="adj1" fmla="val 60000"/>
                <a:gd name="adj2" fmla="val 50000"/>
              </a:avLst>
            </a:prstGeom>
            <a:solidFill>
              <a:srgbClr val="B4D3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22" name="Shape 722"/>
            <p:cNvSpPr/>
            <p:nvPr/>
          </p:nvSpPr>
          <p:spPr>
            <a:xfrm>
              <a:off x="3936861" y="1006"/>
              <a:ext cx="911252" cy="729002"/>
            </a:xfrm>
            <a:prstGeom prst="roundRect">
              <a:avLst>
                <a:gd name="adj" fmla="val 10000"/>
              </a:avLst>
            </a:prstGeom>
            <a:solidFill>
              <a:srgbClr val="AACEDB"/>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23" name="Shape 723"/>
            <p:cNvSpPr txBox="1"/>
            <p:nvPr/>
          </p:nvSpPr>
          <p:spPr>
            <a:xfrm>
              <a:off x="3958213" y="22358"/>
              <a:ext cx="868548" cy="686298"/>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None/>
              </a:pPr>
              <a:r>
                <a:rPr lang="en-GB" sz="1300">
                  <a:solidFill>
                    <a:schemeClr val="tx1"/>
                  </a:solidFill>
                  <a:sym typeface="Arial"/>
                </a:rPr>
                <a:t>Competitive</a:t>
              </a:r>
              <a:endParaRPr>
                <a:solidFill>
                  <a:schemeClr val="tx1"/>
                </a:solidFill>
              </a:endParaRPr>
            </a:p>
          </p:txBody>
        </p:sp>
        <p:sp>
          <p:nvSpPr>
            <p:cNvPr id="724" name="Shape 724"/>
            <p:cNvSpPr/>
            <p:nvPr/>
          </p:nvSpPr>
          <p:spPr>
            <a:xfrm rot="-4320000">
              <a:off x="3683649" y="1677017"/>
              <a:ext cx="2778497" cy="371009"/>
            </a:xfrm>
            <a:prstGeom prst="leftArrow">
              <a:avLst>
                <a:gd name="adj1" fmla="val 60000"/>
                <a:gd name="adj2" fmla="val 50000"/>
              </a:avLst>
            </a:prstGeom>
            <a:solidFill>
              <a:srgbClr val="B4D3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25" name="Shape 725"/>
            <p:cNvSpPr/>
            <p:nvPr/>
          </p:nvSpPr>
          <p:spPr>
            <a:xfrm>
              <a:off x="5046573" y="176767"/>
              <a:ext cx="911252" cy="729002"/>
            </a:xfrm>
            <a:prstGeom prst="roundRect">
              <a:avLst>
                <a:gd name="adj" fmla="val 10000"/>
              </a:avLst>
            </a:prstGeom>
            <a:solidFill>
              <a:srgbClr val="AACEDB"/>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26" name="Shape 726"/>
            <p:cNvSpPr txBox="1"/>
            <p:nvPr/>
          </p:nvSpPr>
          <p:spPr>
            <a:xfrm>
              <a:off x="5067925" y="198119"/>
              <a:ext cx="868548" cy="686298"/>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None/>
              </a:pPr>
              <a:r>
                <a:rPr lang="en-GB" sz="1300">
                  <a:solidFill>
                    <a:schemeClr val="tx1"/>
                  </a:solidFill>
                  <a:sym typeface="Arial"/>
                </a:rPr>
                <a:t>Professional</a:t>
              </a:r>
              <a:endParaRPr>
                <a:solidFill>
                  <a:schemeClr val="tx1"/>
                </a:solidFill>
              </a:endParaRPr>
            </a:p>
          </p:txBody>
        </p:sp>
        <p:sp>
          <p:nvSpPr>
            <p:cNvPr id="727" name="Shape 727"/>
            <p:cNvSpPr/>
            <p:nvPr/>
          </p:nvSpPr>
          <p:spPr>
            <a:xfrm rot="-3240000">
              <a:off x="4297457" y="1989767"/>
              <a:ext cx="2778497" cy="371009"/>
            </a:xfrm>
            <a:prstGeom prst="leftArrow">
              <a:avLst>
                <a:gd name="adj1" fmla="val 60000"/>
                <a:gd name="adj2" fmla="val 50000"/>
              </a:avLst>
            </a:prstGeom>
            <a:solidFill>
              <a:srgbClr val="9FC8D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28" name="Shape 728"/>
            <p:cNvSpPr/>
            <p:nvPr/>
          </p:nvSpPr>
          <p:spPr>
            <a:xfrm>
              <a:off x="6047659" y="686846"/>
              <a:ext cx="911252" cy="729002"/>
            </a:xfrm>
            <a:prstGeom prst="roundRect">
              <a:avLst>
                <a:gd name="adj" fmla="val 10000"/>
              </a:avLst>
            </a:prstGeom>
            <a:solidFill>
              <a:srgbClr val="8EC0D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29" name="Shape 729"/>
            <p:cNvSpPr txBox="1"/>
            <p:nvPr/>
          </p:nvSpPr>
          <p:spPr>
            <a:xfrm>
              <a:off x="6069011" y="708198"/>
              <a:ext cx="868548" cy="686298"/>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None/>
              </a:pPr>
              <a:r>
                <a:rPr lang="en-GB" sz="1300">
                  <a:solidFill>
                    <a:schemeClr val="tx1"/>
                  </a:solidFill>
                  <a:sym typeface="Arial"/>
                </a:rPr>
                <a:t>Tenacity</a:t>
              </a:r>
              <a:endParaRPr>
                <a:solidFill>
                  <a:schemeClr val="tx1"/>
                </a:solidFill>
              </a:endParaRPr>
            </a:p>
          </p:txBody>
        </p:sp>
        <p:sp>
          <p:nvSpPr>
            <p:cNvPr id="730" name="Shape 730"/>
            <p:cNvSpPr/>
            <p:nvPr/>
          </p:nvSpPr>
          <p:spPr>
            <a:xfrm rot="-2160000">
              <a:off x="4784577" y="2476888"/>
              <a:ext cx="2778497" cy="371009"/>
            </a:xfrm>
            <a:prstGeom prst="leftArrow">
              <a:avLst>
                <a:gd name="adj1" fmla="val 60000"/>
                <a:gd name="adj2" fmla="val 50000"/>
              </a:avLst>
            </a:prstGeom>
            <a:solidFill>
              <a:srgbClr val="89BDD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31" name="Shape 731"/>
            <p:cNvSpPr/>
            <p:nvPr/>
          </p:nvSpPr>
          <p:spPr>
            <a:xfrm>
              <a:off x="6842125" y="1481312"/>
              <a:ext cx="911252" cy="729002"/>
            </a:xfrm>
            <a:prstGeom prst="roundRect">
              <a:avLst>
                <a:gd name="adj" fmla="val 10000"/>
              </a:avLst>
            </a:prstGeom>
            <a:solidFill>
              <a:srgbClr val="72B1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32" name="Shape 732"/>
            <p:cNvSpPr txBox="1"/>
            <p:nvPr/>
          </p:nvSpPr>
          <p:spPr>
            <a:xfrm>
              <a:off x="6863477" y="1502664"/>
              <a:ext cx="868548" cy="686298"/>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None/>
              </a:pPr>
              <a:r>
                <a:rPr lang="en-GB" sz="1300">
                  <a:solidFill>
                    <a:schemeClr val="tx1"/>
                  </a:solidFill>
                  <a:sym typeface="Arial"/>
                </a:rPr>
                <a:t>Articulate</a:t>
              </a:r>
              <a:endParaRPr>
                <a:solidFill>
                  <a:schemeClr val="tx1"/>
                </a:solidFill>
              </a:endParaRPr>
            </a:p>
          </p:txBody>
        </p:sp>
        <p:sp>
          <p:nvSpPr>
            <p:cNvPr id="733" name="Shape 733"/>
            <p:cNvSpPr/>
            <p:nvPr/>
          </p:nvSpPr>
          <p:spPr>
            <a:xfrm rot="-1080000">
              <a:off x="5097327" y="3090695"/>
              <a:ext cx="2778497" cy="371009"/>
            </a:xfrm>
            <a:prstGeom prst="leftArrow">
              <a:avLst>
                <a:gd name="adj1" fmla="val 60000"/>
                <a:gd name="adj2" fmla="val 50000"/>
              </a:avLst>
            </a:prstGeom>
            <a:solidFill>
              <a:srgbClr val="73B3C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34" name="Shape 734"/>
            <p:cNvSpPr/>
            <p:nvPr/>
          </p:nvSpPr>
          <p:spPr>
            <a:xfrm>
              <a:off x="7352204" y="2482397"/>
              <a:ext cx="911252" cy="729002"/>
            </a:xfrm>
            <a:prstGeom prst="roundRect">
              <a:avLst>
                <a:gd name="adj" fmla="val 10000"/>
              </a:avLst>
            </a:prstGeom>
            <a:solidFill>
              <a:srgbClr val="55A3BC"/>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35" name="Shape 735"/>
            <p:cNvSpPr txBox="1"/>
            <p:nvPr/>
          </p:nvSpPr>
          <p:spPr>
            <a:xfrm>
              <a:off x="7373556" y="2503749"/>
              <a:ext cx="868548" cy="686298"/>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None/>
              </a:pPr>
              <a:r>
                <a:rPr lang="en-GB" sz="1300">
                  <a:solidFill>
                    <a:schemeClr val="tx1"/>
                  </a:solidFill>
                  <a:sym typeface="Arial"/>
                </a:rPr>
                <a:t>Discipline</a:t>
              </a:r>
              <a:endParaRPr>
                <a:solidFill>
                  <a:schemeClr val="tx1"/>
                </a:solidFill>
              </a:endParaRPr>
            </a:p>
          </p:txBody>
        </p:sp>
        <p:sp>
          <p:nvSpPr>
            <p:cNvPr id="736" name="Shape 736"/>
            <p:cNvSpPr/>
            <p:nvPr/>
          </p:nvSpPr>
          <p:spPr>
            <a:xfrm>
              <a:off x="5205094" y="3771105"/>
              <a:ext cx="2778497" cy="371009"/>
            </a:xfrm>
            <a:prstGeom prst="leftArrow">
              <a:avLst>
                <a:gd name="adj1" fmla="val 60000"/>
                <a:gd name="adj2" fmla="val 50000"/>
              </a:avLst>
            </a:prstGeom>
            <a:solidFill>
              <a:srgbClr val="5CABC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37" name="Shape 737"/>
            <p:cNvSpPr/>
            <p:nvPr/>
          </p:nvSpPr>
          <p:spPr>
            <a:xfrm>
              <a:off x="7527965" y="3592109"/>
              <a:ext cx="911252" cy="729002"/>
            </a:xfrm>
            <a:prstGeom prst="roundRect">
              <a:avLst>
                <a:gd name="adj" fmla="val 10000"/>
              </a:avLst>
            </a:prstGeom>
            <a:solidFill>
              <a:srgbClr val="4092AA"/>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tx1"/>
                </a:solidFill>
              </a:endParaRPr>
            </a:p>
          </p:txBody>
        </p:sp>
        <p:sp>
          <p:nvSpPr>
            <p:cNvPr id="738" name="Shape 738"/>
            <p:cNvSpPr txBox="1"/>
            <p:nvPr/>
          </p:nvSpPr>
          <p:spPr>
            <a:xfrm>
              <a:off x="7549317" y="3613461"/>
              <a:ext cx="868548" cy="686298"/>
            </a:xfrm>
            <a:prstGeom prst="rect">
              <a:avLst/>
            </a:prstGeom>
            <a:noFill/>
            <a:ln>
              <a:noFill/>
            </a:ln>
          </p:spPr>
          <p:txBody>
            <a:bodyPr spcFirstLastPara="1" wrap="square" lIns="24750" tIns="24750" rIns="24750" bIns="24750" anchor="ctr" anchorCtr="0">
              <a:noAutofit/>
            </a:bodyPr>
            <a:lstStyle/>
            <a:p>
              <a:pPr marL="0" marR="0" lvl="0" indent="0" algn="ctr" rtl="0">
                <a:lnSpc>
                  <a:spcPct val="90000"/>
                </a:lnSpc>
                <a:spcBef>
                  <a:spcPts val="0"/>
                </a:spcBef>
                <a:spcAft>
                  <a:spcPts val="0"/>
                </a:spcAft>
                <a:buNone/>
              </a:pPr>
              <a:r>
                <a:rPr lang="en-GB" sz="1300">
                  <a:solidFill>
                    <a:schemeClr val="tx1"/>
                  </a:solidFill>
                  <a:sym typeface="Arial"/>
                </a:rPr>
                <a:t>Empathy</a:t>
              </a:r>
              <a:endParaRPr>
                <a:solidFill>
                  <a:schemeClr val="tx1"/>
                </a:solidFill>
              </a:endParaRPr>
            </a:p>
          </p:txBody>
        </p:sp>
      </p:grpSp>
      <p:grpSp>
        <p:nvGrpSpPr>
          <p:cNvPr id="739" name="Shape 739"/>
          <p:cNvGrpSpPr/>
          <p:nvPr/>
        </p:nvGrpSpPr>
        <p:grpSpPr>
          <a:xfrm>
            <a:off x="1035722" y="4538591"/>
            <a:ext cx="7128792" cy="1395174"/>
            <a:chOff x="0" y="0"/>
            <a:chExt cx="7128792" cy="1395174"/>
          </a:xfrm>
        </p:grpSpPr>
        <p:sp>
          <p:nvSpPr>
            <p:cNvPr id="740" name="Shape 740"/>
            <p:cNvSpPr/>
            <p:nvPr/>
          </p:nvSpPr>
          <p:spPr>
            <a:xfrm>
              <a:off x="0" y="144016"/>
              <a:ext cx="7128792" cy="1023883"/>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1" name="Shape 741"/>
            <p:cNvSpPr txBox="1"/>
            <p:nvPr/>
          </p:nvSpPr>
          <p:spPr>
            <a:xfrm>
              <a:off x="1600155" y="144016"/>
              <a:ext cx="5528636" cy="1023883"/>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None/>
              </a:pPr>
              <a:r>
                <a:rPr lang="en-GB" sz="2700" dirty="0">
                  <a:solidFill>
                    <a:schemeClr val="lt1"/>
                  </a:solidFill>
                  <a:latin typeface="Arial"/>
                  <a:ea typeface="Arial"/>
                  <a:cs typeface="Arial"/>
                  <a:sym typeface="Arial"/>
                </a:rPr>
                <a:t>Negotiation</a:t>
              </a:r>
              <a:endParaRPr dirty="0"/>
            </a:p>
            <a:p>
              <a:pPr marL="228600" marR="0" lvl="1" indent="-228600" algn="l" rtl="0">
                <a:lnSpc>
                  <a:spcPct val="90000"/>
                </a:lnSpc>
                <a:spcBef>
                  <a:spcPts val="945"/>
                </a:spcBef>
                <a:spcAft>
                  <a:spcPts val="0"/>
                </a:spcAft>
                <a:buClr>
                  <a:schemeClr val="lt1"/>
                </a:buClr>
                <a:buSzPts val="2100"/>
                <a:buFont typeface="Arial"/>
                <a:buChar char="•"/>
              </a:pPr>
              <a:r>
                <a:rPr lang="en-GB" sz="2100" b="0" i="0" u="none" strike="noStrike" cap="none" dirty="0">
                  <a:solidFill>
                    <a:schemeClr val="lt1"/>
                  </a:solidFill>
                  <a:latin typeface="Arial"/>
                  <a:ea typeface="Arial"/>
                  <a:cs typeface="Arial"/>
                  <a:sym typeface="Arial"/>
                </a:rPr>
                <a:t>The perfect negotiator</a:t>
              </a:r>
              <a:endParaRPr dirty="0"/>
            </a:p>
          </p:txBody>
        </p:sp>
        <p:sp>
          <p:nvSpPr>
            <p:cNvPr id="742" name="Shape 742"/>
            <p:cNvSpPr/>
            <p:nvPr/>
          </p:nvSpPr>
          <p:spPr>
            <a:xfrm>
              <a:off x="174396" y="0"/>
              <a:ext cx="1425758" cy="1395174"/>
            </a:xfrm>
            <a:prstGeom prst="roundRect">
              <a:avLst>
                <a:gd name="adj" fmla="val 10000"/>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grpSp>
        <p:nvGrpSpPr>
          <p:cNvPr id="756" name="Shape 756"/>
          <p:cNvGrpSpPr/>
          <p:nvPr/>
        </p:nvGrpSpPr>
        <p:grpSpPr>
          <a:xfrm>
            <a:off x="908418" y="549843"/>
            <a:ext cx="8140048" cy="5575156"/>
            <a:chOff x="451218" y="1163"/>
            <a:chExt cx="7327163" cy="5575156"/>
          </a:xfrm>
        </p:grpSpPr>
        <p:sp>
          <p:nvSpPr>
            <p:cNvPr id="757" name="Shape 757"/>
            <p:cNvSpPr/>
            <p:nvPr/>
          </p:nvSpPr>
          <p:spPr>
            <a:xfrm rot="2561317">
              <a:off x="2636540" y="3895216"/>
              <a:ext cx="855865" cy="59150"/>
            </a:xfrm>
            <a:custGeom>
              <a:avLst/>
              <a:gdLst/>
              <a:ahLst/>
              <a:cxnLst/>
              <a:rect l="0" t="0" r="0" b="0"/>
              <a:pathLst>
                <a:path w="120000" h="120000" extrusionOk="0">
                  <a:moveTo>
                    <a:pt x="0" y="60000"/>
                  </a:moveTo>
                  <a:lnTo>
                    <a:pt x="120000" y="60000"/>
                  </a:lnTo>
                </a:path>
              </a:pathLst>
            </a:custGeom>
            <a:noFill/>
            <a:ln w="25400" cap="flat" cmpd="sng">
              <a:solidFill>
                <a:srgbClr val="429BB2"/>
              </a:solidFill>
              <a:prstDash val="solid"/>
              <a:round/>
              <a:headEnd type="none" w="sm" len="sm"/>
              <a:tailEnd type="none" w="sm" len="sm"/>
            </a:ln>
          </p:spPr>
        </p:sp>
        <p:sp>
          <p:nvSpPr>
            <p:cNvPr id="758" name="Shape 758"/>
            <p:cNvSpPr/>
            <p:nvPr/>
          </p:nvSpPr>
          <p:spPr>
            <a:xfrm>
              <a:off x="2749921" y="2731992"/>
              <a:ext cx="1092271" cy="59150"/>
            </a:xfrm>
            <a:custGeom>
              <a:avLst/>
              <a:gdLst/>
              <a:ahLst/>
              <a:cxnLst/>
              <a:rect l="0" t="0" r="0" b="0"/>
              <a:pathLst>
                <a:path w="120000" h="120000" extrusionOk="0">
                  <a:moveTo>
                    <a:pt x="0" y="60000"/>
                  </a:moveTo>
                  <a:lnTo>
                    <a:pt x="120000" y="60000"/>
                  </a:lnTo>
                </a:path>
              </a:pathLst>
            </a:custGeom>
            <a:noFill/>
            <a:ln w="25400" cap="flat" cmpd="sng">
              <a:solidFill>
                <a:srgbClr val="429BB2"/>
              </a:solidFill>
              <a:prstDash val="solid"/>
              <a:round/>
              <a:headEnd type="none" w="sm" len="sm"/>
              <a:tailEnd type="none" w="sm" len="sm"/>
            </a:ln>
          </p:spPr>
        </p:sp>
        <p:sp>
          <p:nvSpPr>
            <p:cNvPr id="759" name="Shape 759"/>
            <p:cNvSpPr/>
            <p:nvPr/>
          </p:nvSpPr>
          <p:spPr>
            <a:xfrm rot="-2494186">
              <a:off x="2624341" y="1561667"/>
              <a:ext cx="997250" cy="59150"/>
            </a:xfrm>
            <a:custGeom>
              <a:avLst/>
              <a:gdLst/>
              <a:ahLst/>
              <a:cxnLst/>
              <a:rect l="0" t="0" r="0" b="0"/>
              <a:pathLst>
                <a:path w="120000" h="120000" extrusionOk="0">
                  <a:moveTo>
                    <a:pt x="0" y="60000"/>
                  </a:moveTo>
                  <a:lnTo>
                    <a:pt x="120000" y="60000"/>
                  </a:lnTo>
                </a:path>
              </a:pathLst>
            </a:custGeom>
            <a:noFill/>
            <a:ln w="25400" cap="flat" cmpd="sng">
              <a:solidFill>
                <a:srgbClr val="429BB2"/>
              </a:solidFill>
              <a:prstDash val="solid"/>
              <a:round/>
              <a:headEnd type="none" w="sm" len="sm"/>
              <a:tailEnd type="none" w="sm" len="sm"/>
            </a:ln>
          </p:spPr>
        </p:sp>
        <p:sp>
          <p:nvSpPr>
            <p:cNvPr id="760" name="Shape 760"/>
            <p:cNvSpPr/>
            <p:nvPr/>
          </p:nvSpPr>
          <p:spPr>
            <a:xfrm>
              <a:off x="451218" y="1409389"/>
              <a:ext cx="2704355" cy="2704355"/>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1" name="Shape 761"/>
            <p:cNvSpPr/>
            <p:nvPr/>
          </p:nvSpPr>
          <p:spPr>
            <a:xfrm>
              <a:off x="3305370" y="1163"/>
              <a:ext cx="1513918" cy="1513918"/>
            </a:xfrm>
            <a:prstGeom prst="ellipse">
              <a:avLst/>
            </a:prstGeom>
            <a:gradFill>
              <a:gsLst>
                <a:gs pos="0">
                  <a:srgbClr val="448399"/>
                </a:gs>
                <a:gs pos="80000">
                  <a:srgbClr val="58ADCA"/>
                </a:gs>
                <a:gs pos="100000">
                  <a:srgbClr val="57AFCD"/>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2" name="Shape 762"/>
            <p:cNvSpPr txBox="1"/>
            <p:nvPr/>
          </p:nvSpPr>
          <p:spPr>
            <a:xfrm>
              <a:off x="3527078" y="222871"/>
              <a:ext cx="1070502" cy="1070502"/>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GB" sz="2100">
                  <a:solidFill>
                    <a:schemeClr val="lt1"/>
                  </a:solidFill>
                  <a:latin typeface="Arial"/>
                  <a:ea typeface="Arial"/>
                  <a:cs typeface="Arial"/>
                  <a:sym typeface="Arial"/>
                </a:rPr>
                <a:t>All Lenders</a:t>
              </a:r>
              <a:endParaRPr/>
            </a:p>
          </p:txBody>
        </p:sp>
        <p:sp>
          <p:nvSpPr>
            <p:cNvPr id="763" name="Shape 763"/>
            <p:cNvSpPr/>
            <p:nvPr/>
          </p:nvSpPr>
          <p:spPr>
            <a:xfrm>
              <a:off x="4970681" y="1163"/>
              <a:ext cx="2270878" cy="151391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4" name="Shape 764"/>
            <p:cNvSpPr txBox="1"/>
            <p:nvPr/>
          </p:nvSpPr>
          <p:spPr>
            <a:xfrm>
              <a:off x="4970681" y="1163"/>
              <a:ext cx="2270878" cy="1513918"/>
            </a:xfrm>
            <a:prstGeom prst="rect">
              <a:avLst/>
            </a:prstGeom>
            <a:noFill/>
            <a:ln>
              <a:noFill/>
            </a:ln>
          </p:spPr>
          <p:txBody>
            <a:bodyPr spcFirstLastPara="1" wrap="square" lIns="0" tIns="0" rIns="0" bIns="0" anchor="ctr" anchorCtr="0">
              <a:noAutofit/>
            </a:bodyPr>
            <a:lstStyle/>
            <a:p>
              <a:pPr marL="285750" marR="0" lvl="1" indent="-285750" algn="l" rtl="0">
                <a:lnSpc>
                  <a:spcPct val="90000"/>
                </a:lnSpc>
                <a:spcBef>
                  <a:spcPts val="0"/>
                </a:spcBef>
                <a:spcAft>
                  <a:spcPts val="0"/>
                </a:spcAft>
                <a:buClr>
                  <a:schemeClr val="dk1"/>
                </a:buClr>
                <a:buSzPts val="3300"/>
                <a:buFont typeface="Arial"/>
                <a:buChar char="•"/>
              </a:pPr>
              <a:r>
                <a:rPr lang="en-GB" sz="3300" b="0" i="0" u="none" strike="noStrike" cap="none">
                  <a:solidFill>
                    <a:schemeClr val="dk1"/>
                  </a:solidFill>
                  <a:latin typeface="Arial"/>
                  <a:ea typeface="Arial"/>
                  <a:cs typeface="Arial"/>
                  <a:sym typeface="Arial"/>
                </a:rPr>
                <a:t>1</a:t>
              </a:r>
              <a:r>
                <a:rPr lang="en-GB" sz="3300" b="0" i="0" u="none" strike="noStrike" cap="none" baseline="30000">
                  <a:solidFill>
                    <a:schemeClr val="dk1"/>
                  </a:solidFill>
                  <a:latin typeface="Arial"/>
                  <a:ea typeface="Arial"/>
                  <a:cs typeface="Arial"/>
                  <a:sym typeface="Arial"/>
                </a:rPr>
                <a:t>st</a:t>
              </a:r>
              <a:r>
                <a:rPr lang="en-GB" sz="3300" b="0" i="0" u="none" strike="noStrike" cap="none">
                  <a:solidFill>
                    <a:schemeClr val="dk1"/>
                  </a:solidFill>
                  <a:latin typeface="Arial"/>
                  <a:ea typeface="Arial"/>
                  <a:cs typeface="Arial"/>
                  <a:sym typeface="Arial"/>
                </a:rPr>
                <a:t> April 2014</a:t>
              </a:r>
              <a:endParaRPr/>
            </a:p>
            <a:p>
              <a:pPr marL="285750" marR="0" lvl="1" indent="-285750" algn="l" rtl="0">
                <a:lnSpc>
                  <a:spcPct val="90000"/>
                </a:lnSpc>
                <a:spcBef>
                  <a:spcPts val="495"/>
                </a:spcBef>
                <a:spcAft>
                  <a:spcPts val="0"/>
                </a:spcAft>
                <a:buClr>
                  <a:schemeClr val="dk1"/>
                </a:buClr>
                <a:buSzPts val="3300"/>
                <a:buFont typeface="Arial"/>
                <a:buChar char="•"/>
              </a:pPr>
              <a:r>
                <a:rPr lang="en-GB" sz="3300" b="0" i="0" u="none" strike="noStrike" cap="none">
                  <a:solidFill>
                    <a:schemeClr val="dk1"/>
                  </a:solidFill>
                  <a:latin typeface="Arial"/>
                  <a:ea typeface="Arial"/>
                  <a:cs typeface="Arial"/>
                  <a:sym typeface="Arial"/>
                </a:rPr>
                <a:t>OFT/FSA </a:t>
              </a:r>
              <a:endParaRPr sz="3300" b="0" i="0" u="none" strike="noStrike" cap="none">
                <a:solidFill>
                  <a:schemeClr val="dk1"/>
                </a:solidFill>
                <a:latin typeface="Arial"/>
                <a:ea typeface="Arial"/>
                <a:cs typeface="Arial"/>
                <a:sym typeface="Arial"/>
              </a:endParaRPr>
            </a:p>
          </p:txBody>
        </p:sp>
        <p:sp>
          <p:nvSpPr>
            <p:cNvPr id="765" name="Shape 765"/>
            <p:cNvSpPr/>
            <p:nvPr/>
          </p:nvSpPr>
          <p:spPr>
            <a:xfrm>
              <a:off x="3842192" y="2004608"/>
              <a:ext cx="1513918" cy="1513918"/>
            </a:xfrm>
            <a:prstGeom prst="ellipse">
              <a:avLst/>
            </a:prstGeom>
            <a:gradFill>
              <a:gsLst>
                <a:gs pos="0">
                  <a:srgbClr val="829DA9"/>
                </a:gs>
                <a:gs pos="80000">
                  <a:srgbClr val="ACD0DE"/>
                </a:gs>
                <a:gs pos="100000">
                  <a:srgbClr val="ABD2E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6" name="Shape 766"/>
            <p:cNvSpPr txBox="1"/>
            <p:nvPr/>
          </p:nvSpPr>
          <p:spPr>
            <a:xfrm>
              <a:off x="4063900" y="2226316"/>
              <a:ext cx="1070502" cy="1070502"/>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GB" sz="2100">
                  <a:solidFill>
                    <a:schemeClr val="dk1"/>
                  </a:solidFill>
                  <a:latin typeface="Arial"/>
                  <a:ea typeface="Arial"/>
                  <a:cs typeface="Arial"/>
                  <a:sym typeface="Arial"/>
                </a:rPr>
                <a:t>DCA’s</a:t>
              </a:r>
              <a:endParaRPr/>
            </a:p>
          </p:txBody>
        </p:sp>
        <p:sp>
          <p:nvSpPr>
            <p:cNvPr id="767" name="Shape 767"/>
            <p:cNvSpPr/>
            <p:nvPr/>
          </p:nvSpPr>
          <p:spPr>
            <a:xfrm>
              <a:off x="5507503" y="2004608"/>
              <a:ext cx="2270878" cy="151391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8" name="Shape 768"/>
            <p:cNvSpPr txBox="1"/>
            <p:nvPr/>
          </p:nvSpPr>
          <p:spPr>
            <a:xfrm>
              <a:off x="5507503" y="2004608"/>
              <a:ext cx="2270878" cy="1513918"/>
            </a:xfrm>
            <a:prstGeom prst="rect">
              <a:avLst/>
            </a:prstGeom>
            <a:noFill/>
            <a:ln>
              <a:noFill/>
            </a:ln>
          </p:spPr>
          <p:txBody>
            <a:bodyPr spcFirstLastPara="1" wrap="square" lIns="0" tIns="0" rIns="0" bIns="0" anchor="ctr" anchorCtr="0">
              <a:noAutofit/>
            </a:bodyPr>
            <a:lstStyle/>
            <a:p>
              <a:pPr marL="285750" marR="0" lvl="1" indent="-285750" algn="l" rtl="0">
                <a:lnSpc>
                  <a:spcPct val="90000"/>
                </a:lnSpc>
                <a:spcBef>
                  <a:spcPts val="0"/>
                </a:spcBef>
                <a:spcAft>
                  <a:spcPts val="0"/>
                </a:spcAft>
                <a:buClr>
                  <a:schemeClr val="dk1"/>
                </a:buClr>
                <a:buSzPts val="3300"/>
                <a:buFont typeface="Arial"/>
                <a:buChar char="•"/>
              </a:pPr>
              <a:r>
                <a:rPr lang="en-GB" sz="3300" b="0" i="0" u="none" strike="noStrike" cap="none" dirty="0">
                  <a:solidFill>
                    <a:schemeClr val="dk1"/>
                  </a:solidFill>
                  <a:latin typeface="Arial"/>
                  <a:ea typeface="Arial"/>
                  <a:cs typeface="Arial"/>
                  <a:sym typeface="Arial"/>
                </a:rPr>
                <a:t>New regulations</a:t>
              </a:r>
              <a:endParaRPr dirty="0"/>
            </a:p>
            <a:p>
              <a:pPr marL="285750" marR="0" lvl="1" indent="-285750" algn="l" rtl="0">
                <a:lnSpc>
                  <a:spcPct val="90000"/>
                </a:lnSpc>
                <a:spcBef>
                  <a:spcPts val="495"/>
                </a:spcBef>
                <a:spcAft>
                  <a:spcPts val="0"/>
                </a:spcAft>
                <a:buClr>
                  <a:schemeClr val="dk1"/>
                </a:buClr>
                <a:buSzPts val="3300"/>
                <a:buFont typeface="Arial"/>
                <a:buChar char="•"/>
              </a:pPr>
              <a:r>
                <a:rPr lang="en-GB" sz="3300" b="0" i="0" u="none" strike="noStrike" cap="none" dirty="0">
                  <a:solidFill>
                    <a:schemeClr val="dk1"/>
                  </a:solidFill>
                  <a:latin typeface="Arial"/>
                  <a:ea typeface="Arial"/>
                  <a:cs typeface="Arial"/>
                  <a:sym typeface="Arial"/>
                </a:rPr>
                <a:t>Strict code</a:t>
              </a:r>
              <a:endParaRPr dirty="0"/>
            </a:p>
          </p:txBody>
        </p:sp>
        <p:sp>
          <p:nvSpPr>
            <p:cNvPr id="769" name="Shape 769"/>
            <p:cNvSpPr/>
            <p:nvPr/>
          </p:nvSpPr>
          <p:spPr>
            <a:xfrm>
              <a:off x="3164067" y="3953706"/>
              <a:ext cx="1622613" cy="1622613"/>
            </a:xfrm>
            <a:prstGeom prst="ellipse">
              <a:avLst/>
            </a:prstGeom>
            <a:gradFill>
              <a:gsLst>
                <a:gs pos="0">
                  <a:srgbClr val="448399"/>
                </a:gs>
                <a:gs pos="80000">
                  <a:srgbClr val="58ADCA"/>
                </a:gs>
                <a:gs pos="100000">
                  <a:srgbClr val="57AFCD"/>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0" name="Shape 770"/>
            <p:cNvSpPr txBox="1"/>
            <p:nvPr/>
          </p:nvSpPr>
          <p:spPr>
            <a:xfrm>
              <a:off x="3401693" y="4191332"/>
              <a:ext cx="1147361" cy="1147361"/>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GB" sz="2100">
                  <a:solidFill>
                    <a:schemeClr val="lt1"/>
                  </a:solidFill>
                  <a:latin typeface="Arial"/>
                  <a:ea typeface="Arial"/>
                  <a:cs typeface="Arial"/>
                  <a:sym typeface="Arial"/>
                </a:rPr>
                <a:t>Consumer Credit</a:t>
              </a:r>
              <a:endParaRPr/>
            </a:p>
          </p:txBody>
        </p:sp>
        <p:sp>
          <p:nvSpPr>
            <p:cNvPr id="771" name="Shape 771"/>
            <p:cNvSpPr/>
            <p:nvPr/>
          </p:nvSpPr>
          <p:spPr>
            <a:xfrm>
              <a:off x="4948942" y="3953706"/>
              <a:ext cx="2433920" cy="162261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2" name="Shape 772"/>
            <p:cNvSpPr txBox="1"/>
            <p:nvPr/>
          </p:nvSpPr>
          <p:spPr>
            <a:xfrm>
              <a:off x="4948942" y="3953706"/>
              <a:ext cx="2433920" cy="1622613"/>
            </a:xfrm>
            <a:prstGeom prst="rect">
              <a:avLst/>
            </a:prstGeom>
            <a:noFill/>
            <a:ln>
              <a:noFill/>
            </a:ln>
          </p:spPr>
          <p:txBody>
            <a:bodyPr spcFirstLastPara="1" wrap="square" lIns="0" tIns="0" rIns="0" bIns="0" anchor="ctr" anchorCtr="0">
              <a:noAutofit/>
            </a:bodyPr>
            <a:lstStyle/>
            <a:p>
              <a:pPr marL="285750" marR="0" lvl="1" indent="-285750" algn="l" rtl="0">
                <a:lnSpc>
                  <a:spcPct val="90000"/>
                </a:lnSpc>
                <a:spcBef>
                  <a:spcPts val="0"/>
                </a:spcBef>
                <a:spcAft>
                  <a:spcPts val="0"/>
                </a:spcAft>
                <a:buClr>
                  <a:schemeClr val="dk1"/>
                </a:buClr>
                <a:buSzPts val="3300"/>
                <a:buFont typeface="Arial"/>
                <a:buChar char="•"/>
              </a:pPr>
              <a:r>
                <a:rPr lang="en-GB" sz="3300" b="0" i="0" u="none" strike="noStrike" cap="none">
                  <a:solidFill>
                    <a:schemeClr val="dk1"/>
                  </a:solidFill>
                  <a:latin typeface="Arial"/>
                  <a:ea typeface="Arial"/>
                  <a:cs typeface="Arial"/>
                  <a:sym typeface="Arial"/>
                </a:rPr>
                <a:t>Future lending</a:t>
              </a:r>
              <a:endParaRPr/>
            </a:p>
            <a:p>
              <a:pPr marL="285750" marR="0" lvl="1" indent="-285750" algn="l" rtl="0">
                <a:lnSpc>
                  <a:spcPct val="90000"/>
                </a:lnSpc>
                <a:spcBef>
                  <a:spcPts val="495"/>
                </a:spcBef>
                <a:spcAft>
                  <a:spcPts val="0"/>
                </a:spcAft>
                <a:buClr>
                  <a:schemeClr val="dk1"/>
                </a:buClr>
                <a:buSzPts val="3300"/>
                <a:buFont typeface="Arial"/>
                <a:buChar char="•"/>
              </a:pPr>
              <a:r>
                <a:rPr lang="en-GB" sz="3300" b="0" i="0" u="none" strike="noStrike" cap="none">
                  <a:solidFill>
                    <a:schemeClr val="dk1"/>
                  </a:solidFill>
                  <a:latin typeface="Arial"/>
                  <a:ea typeface="Arial"/>
                  <a:cs typeface="Arial"/>
                  <a:sym typeface="Arial"/>
                </a:rPr>
                <a:t>Priority debt</a:t>
              </a:r>
              <a:endParaRPr/>
            </a:p>
          </p:txBody>
        </p:sp>
      </p:grpSp>
      <p:sp>
        <p:nvSpPr>
          <p:cNvPr id="773" name="Shape 7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774" name="Shape 7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775" name="Shape 7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36</a:t>
            </a:fld>
            <a:endParaRPr sz="1200">
              <a:solidFill>
                <a:srgbClr val="88888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332656"/>
          <a:ext cx="8229600" cy="5793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16338371-52F3-4B85-A68A-161EFCA4F145}" type="datetime2">
              <a:rPr lang="en-US" smtClean="0"/>
              <a:t>Friday, May 25, 2018</a:t>
            </a:fld>
            <a:endParaRPr lang="en-GB" dirty="0"/>
          </a:p>
        </p:txBody>
      </p:sp>
      <p:sp>
        <p:nvSpPr>
          <p:cNvPr id="5" name="Footer Placeholder 4"/>
          <p:cNvSpPr>
            <a:spLocks noGrp="1"/>
          </p:cNvSpPr>
          <p:nvPr>
            <p:ph type="ftr" sz="quarter" idx="11"/>
          </p:nvPr>
        </p:nvSpPr>
        <p:spPr/>
        <p:txBody>
          <a:bodyPr/>
          <a:lstStyle/>
          <a:p>
            <a:r>
              <a:rPr lang="en-GB" dirty="0"/>
              <a:t>kelekt consultancy</a:t>
            </a:r>
          </a:p>
        </p:txBody>
      </p:sp>
      <p:sp>
        <p:nvSpPr>
          <p:cNvPr id="6" name="Slide Number Placeholder 5"/>
          <p:cNvSpPr>
            <a:spLocks noGrp="1"/>
          </p:cNvSpPr>
          <p:nvPr>
            <p:ph type="sldNum" sz="quarter" idx="12"/>
          </p:nvPr>
        </p:nvSpPr>
        <p:spPr/>
        <p:txBody>
          <a:bodyPr/>
          <a:lstStyle/>
          <a:p>
            <a:fld id="{DC51AE6D-12B6-4D21-8067-094954685E0F}" type="slidenum">
              <a:rPr lang="en-GB" smtClean="0"/>
              <a:pPr/>
              <a:t>37</a:t>
            </a:fld>
            <a:endParaRPr lang="en-GB" dirty="0"/>
          </a:p>
        </p:txBody>
      </p:sp>
    </p:spTree>
    <p:extLst>
      <p:ext uri="{BB962C8B-B14F-4D97-AF65-F5344CB8AC3E}">
        <p14:creationId xmlns:p14="http://schemas.microsoft.com/office/powerpoint/2010/main" val="4195525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C34A5C-98B2-4BD8-914A-7700F70C41F5}" type="datetime2">
              <a:rPr lang="en-US" smtClean="0"/>
              <a:t>Friday, May 25, 2018</a:t>
            </a:fld>
            <a:endParaRPr lang="en-GB" dirty="0"/>
          </a:p>
        </p:txBody>
      </p:sp>
      <p:sp>
        <p:nvSpPr>
          <p:cNvPr id="5" name="Footer Placeholder 4"/>
          <p:cNvSpPr>
            <a:spLocks noGrp="1"/>
          </p:cNvSpPr>
          <p:nvPr>
            <p:ph type="ftr" sz="quarter" idx="11"/>
          </p:nvPr>
        </p:nvSpPr>
        <p:spPr/>
        <p:txBody>
          <a:bodyPr/>
          <a:lstStyle/>
          <a:p>
            <a:r>
              <a:rPr lang="en-GB" dirty="0"/>
              <a:t>kelekt consultancy</a:t>
            </a:r>
          </a:p>
        </p:txBody>
      </p:sp>
      <p:sp>
        <p:nvSpPr>
          <p:cNvPr id="6" name="Slide Number Placeholder 5"/>
          <p:cNvSpPr>
            <a:spLocks noGrp="1"/>
          </p:cNvSpPr>
          <p:nvPr>
            <p:ph type="sldNum" sz="quarter" idx="12"/>
          </p:nvPr>
        </p:nvSpPr>
        <p:spPr/>
        <p:txBody>
          <a:bodyPr/>
          <a:lstStyle/>
          <a:p>
            <a:fld id="{DC51AE6D-12B6-4D21-8067-094954685E0F}" type="slidenum">
              <a:rPr lang="en-GB" smtClean="0"/>
              <a:pPr/>
              <a:t>38</a:t>
            </a:fld>
            <a:endParaRPr lang="en-GB" dirty="0"/>
          </a:p>
        </p:txBody>
      </p:sp>
      <p:graphicFrame>
        <p:nvGraphicFramePr>
          <p:cNvPr id="7" name="Diagram 6"/>
          <p:cNvGraphicFramePr/>
          <p:nvPr/>
        </p:nvGraphicFramePr>
        <p:xfrm>
          <a:off x="323528" y="332656"/>
          <a:ext cx="8424936"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547664" y="234888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17131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AAEED1-6518-43CD-ADC5-DE5A8BE55FCB}" type="datetime2">
              <a:rPr lang="en-US" smtClean="0"/>
              <a:t>Friday, May 25, 2018</a:t>
            </a:fld>
            <a:endParaRPr lang="en-GB" dirty="0"/>
          </a:p>
        </p:txBody>
      </p:sp>
      <p:sp>
        <p:nvSpPr>
          <p:cNvPr id="5" name="Footer Placeholder 4"/>
          <p:cNvSpPr>
            <a:spLocks noGrp="1"/>
          </p:cNvSpPr>
          <p:nvPr>
            <p:ph type="ftr" sz="quarter" idx="11"/>
          </p:nvPr>
        </p:nvSpPr>
        <p:spPr/>
        <p:txBody>
          <a:bodyPr/>
          <a:lstStyle/>
          <a:p>
            <a:r>
              <a:rPr lang="en-GB" dirty="0"/>
              <a:t>kelekt consultancy</a:t>
            </a:r>
          </a:p>
        </p:txBody>
      </p:sp>
      <p:sp>
        <p:nvSpPr>
          <p:cNvPr id="6" name="Slide Number Placeholder 5"/>
          <p:cNvSpPr>
            <a:spLocks noGrp="1"/>
          </p:cNvSpPr>
          <p:nvPr>
            <p:ph type="sldNum" sz="quarter" idx="12"/>
          </p:nvPr>
        </p:nvSpPr>
        <p:spPr/>
        <p:txBody>
          <a:bodyPr/>
          <a:lstStyle/>
          <a:p>
            <a:fld id="{DC51AE6D-12B6-4D21-8067-094954685E0F}" type="slidenum">
              <a:rPr lang="en-GB" smtClean="0"/>
              <a:pPr/>
              <a:t>39</a:t>
            </a:fld>
            <a:endParaRPr lang="en-GB" dirty="0"/>
          </a:p>
        </p:txBody>
      </p:sp>
      <p:graphicFrame>
        <p:nvGraphicFramePr>
          <p:cNvPr id="7" name="Diagram 6"/>
          <p:cNvGraphicFramePr/>
          <p:nvPr/>
        </p:nvGraphicFramePr>
        <p:xfrm>
          <a:off x="323528" y="1340768"/>
          <a:ext cx="84969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6076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Arial"/>
              <a:buNone/>
            </a:pPr>
            <a:r>
              <a:rPr lang="en-GB" sz="4400" b="0" i="0" u="none" strike="noStrike" cap="none">
                <a:solidFill>
                  <a:schemeClr val="dk1"/>
                </a:solidFill>
                <a:latin typeface="Arial"/>
                <a:ea typeface="Arial"/>
                <a:cs typeface="Arial"/>
                <a:sym typeface="Arial"/>
              </a:rPr>
              <a:t>What I will Deliver!</a:t>
            </a:r>
            <a:endParaRPr/>
          </a:p>
        </p:txBody>
      </p:sp>
      <p:sp>
        <p:nvSpPr>
          <p:cNvPr id="119" name="Shape 119"/>
          <p:cNvSpPr txBox="1">
            <a:spLocks noGrp="1"/>
          </p:cNvSpPr>
          <p:nvPr>
            <p:ph type="body" idx="1"/>
          </p:nvPr>
        </p:nvSpPr>
        <p:spPr>
          <a:xfrm>
            <a:off x="457200" y="1600201"/>
            <a:ext cx="7643192" cy="377301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GB" sz="2800" b="0" i="0" u="none" strike="noStrike" cap="none">
                <a:solidFill>
                  <a:schemeClr val="dk1"/>
                </a:solidFill>
                <a:latin typeface="Arial"/>
                <a:ea typeface="Arial"/>
                <a:cs typeface="Arial"/>
                <a:sym typeface="Arial"/>
              </a:rPr>
              <a:t>Tips that will work if used</a:t>
            </a:r>
            <a:endParaRPr/>
          </a:p>
          <a:p>
            <a:pPr marL="342900" marR="0" lvl="0" indent="-342900" algn="l" rtl="0">
              <a:spcBef>
                <a:spcPts val="560"/>
              </a:spcBef>
              <a:spcAft>
                <a:spcPts val="0"/>
              </a:spcAft>
              <a:buClr>
                <a:schemeClr val="dk1"/>
              </a:buClr>
              <a:buSzPts val="2800"/>
              <a:buFont typeface="Arial"/>
              <a:buChar char="•"/>
            </a:pPr>
            <a:r>
              <a:rPr lang="en-GB" sz="2800" b="0" i="0" u="none" strike="noStrike" cap="none">
                <a:solidFill>
                  <a:schemeClr val="dk1"/>
                </a:solidFill>
                <a:latin typeface="Arial"/>
                <a:ea typeface="Arial"/>
                <a:cs typeface="Arial"/>
                <a:sym typeface="Arial"/>
              </a:rPr>
              <a:t>Gain confidence</a:t>
            </a:r>
            <a:endParaRPr/>
          </a:p>
          <a:p>
            <a:pPr marL="342900" marR="0" lvl="0" indent="-342900" algn="l" rtl="0">
              <a:spcBef>
                <a:spcPts val="560"/>
              </a:spcBef>
              <a:spcAft>
                <a:spcPts val="0"/>
              </a:spcAft>
              <a:buClr>
                <a:schemeClr val="dk1"/>
              </a:buClr>
              <a:buSzPts val="2800"/>
              <a:buFont typeface="Arial"/>
              <a:buChar char="•"/>
            </a:pPr>
            <a:r>
              <a:rPr lang="en-GB" sz="2800" b="0" i="0" u="none" strike="noStrike" cap="none">
                <a:solidFill>
                  <a:schemeClr val="dk1"/>
                </a:solidFill>
                <a:latin typeface="Arial"/>
                <a:ea typeface="Arial"/>
                <a:cs typeface="Arial"/>
                <a:sym typeface="Arial"/>
              </a:rPr>
              <a:t>Be more assertive and in control of the call</a:t>
            </a:r>
            <a:endParaRPr/>
          </a:p>
          <a:p>
            <a:pPr marL="342900" marR="0" lvl="0" indent="-342900" algn="l" rtl="0">
              <a:spcBef>
                <a:spcPts val="560"/>
              </a:spcBef>
              <a:spcAft>
                <a:spcPts val="0"/>
              </a:spcAft>
              <a:buClr>
                <a:schemeClr val="dk1"/>
              </a:buClr>
              <a:buSzPts val="2800"/>
              <a:buFont typeface="Arial"/>
              <a:buChar char="•"/>
            </a:pPr>
            <a:r>
              <a:rPr lang="en-GB" sz="2800" b="0" i="0" u="none" strike="noStrike" cap="none">
                <a:solidFill>
                  <a:schemeClr val="dk1"/>
                </a:solidFill>
                <a:latin typeface="Arial"/>
                <a:ea typeface="Arial"/>
                <a:cs typeface="Arial"/>
                <a:sym typeface="Arial"/>
              </a:rPr>
              <a:t>Learn to self critique your own calls</a:t>
            </a:r>
            <a:endParaRPr/>
          </a:p>
          <a:p>
            <a:pPr marL="342900" marR="0" lvl="0" indent="-342900" algn="l" rtl="0">
              <a:spcBef>
                <a:spcPts val="560"/>
              </a:spcBef>
              <a:spcAft>
                <a:spcPts val="0"/>
              </a:spcAft>
              <a:buClr>
                <a:schemeClr val="dk1"/>
              </a:buClr>
              <a:buSzPts val="2800"/>
              <a:buFont typeface="Arial"/>
              <a:buChar char="•"/>
            </a:pPr>
            <a:r>
              <a:rPr lang="en-GB" sz="2800" b="0" i="0" u="none" strike="noStrike" cap="none">
                <a:solidFill>
                  <a:schemeClr val="dk1"/>
                </a:solidFill>
                <a:latin typeface="Arial"/>
                <a:ea typeface="Arial"/>
                <a:cs typeface="Arial"/>
                <a:sym typeface="Arial"/>
              </a:rPr>
              <a:t>A refresher to your current knowledge</a:t>
            </a:r>
            <a:endParaRPr/>
          </a:p>
          <a:p>
            <a:pPr marL="342900" marR="0" lvl="0" indent="-342900" algn="l" rtl="0">
              <a:spcBef>
                <a:spcPts val="560"/>
              </a:spcBef>
              <a:spcAft>
                <a:spcPts val="0"/>
              </a:spcAft>
              <a:buClr>
                <a:schemeClr val="dk1"/>
              </a:buClr>
              <a:buSzPts val="2800"/>
              <a:buFont typeface="Arial"/>
              <a:buChar char="•"/>
            </a:pPr>
            <a:r>
              <a:rPr lang="en-GB" sz="2800" b="0" i="0" u="none" strike="noStrike" cap="none">
                <a:solidFill>
                  <a:schemeClr val="dk1"/>
                </a:solidFill>
                <a:latin typeface="Arial"/>
                <a:ea typeface="Arial"/>
                <a:cs typeface="Arial"/>
                <a:sym typeface="Arial"/>
              </a:rPr>
              <a:t>A fun environment</a:t>
            </a:r>
            <a:endParaRPr/>
          </a:p>
          <a:p>
            <a:pPr marL="342900" marR="0" lvl="0" indent="-342900" algn="l" rtl="0">
              <a:spcBef>
                <a:spcPts val="560"/>
              </a:spcBef>
              <a:spcAft>
                <a:spcPts val="0"/>
              </a:spcAft>
              <a:buClr>
                <a:schemeClr val="dk1"/>
              </a:buClr>
              <a:buSzPts val="2800"/>
              <a:buFont typeface="Arial"/>
              <a:buChar char="•"/>
            </a:pPr>
            <a:r>
              <a:rPr lang="en-GB" sz="2800" b="0" i="0" u="none" strike="noStrike" cap="none">
                <a:solidFill>
                  <a:schemeClr val="dk1"/>
                </a:solidFill>
                <a:latin typeface="Arial"/>
                <a:ea typeface="Arial"/>
                <a:cs typeface="Arial"/>
                <a:sym typeface="Arial"/>
              </a:rPr>
              <a:t>Stage by stage guide through – Guided Discovery</a:t>
            </a:r>
            <a:endParaRPr/>
          </a:p>
        </p:txBody>
      </p:sp>
      <p:pic>
        <p:nvPicPr>
          <p:cNvPr id="120" name="Shape 120" descr="http://www.effective-communicating.com/images/importance-of-effective-communication-skills-01.jpg"/>
          <p:cNvPicPr preferRelativeResize="0"/>
          <p:nvPr/>
        </p:nvPicPr>
        <p:blipFill rotWithShape="1">
          <a:blip r:embed="rId3">
            <a:alphaModFix/>
          </a:blip>
          <a:srcRect/>
          <a:stretch/>
        </p:blipFill>
        <p:spPr>
          <a:xfrm>
            <a:off x="7080239" y="908720"/>
            <a:ext cx="2063761" cy="2921888"/>
          </a:xfrm>
          <a:prstGeom prst="rect">
            <a:avLst/>
          </a:prstGeom>
          <a:noFill/>
          <a:ln>
            <a:noFill/>
          </a:ln>
        </p:spPr>
      </p:pic>
      <p:sp>
        <p:nvSpPr>
          <p:cNvPr id="121" name="Shape 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b="0" i="0" u="none" strike="noStrike" cap="none">
                <a:solidFill>
                  <a:srgbClr val="888888"/>
                </a:solidFill>
                <a:latin typeface="Arial"/>
                <a:ea typeface="Arial"/>
                <a:cs typeface="Arial"/>
                <a:sym typeface="Arial"/>
              </a:rPr>
              <a:t>Monday, May 21, 2018</a:t>
            </a:r>
            <a:endParaRPr sz="1200" b="0" i="0" u="none" strike="noStrike" cap="none">
              <a:solidFill>
                <a:srgbClr val="888888"/>
              </a:solidFill>
              <a:latin typeface="Arial"/>
              <a:ea typeface="Arial"/>
              <a:cs typeface="Arial"/>
              <a:sym typeface="Arial"/>
            </a:endParaRPr>
          </a:p>
        </p:txBody>
      </p:sp>
      <p:sp>
        <p:nvSpPr>
          <p:cNvPr id="122" name="Shape 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888888"/>
                </a:solidFill>
                <a:latin typeface="Arial"/>
                <a:ea typeface="Arial"/>
                <a:cs typeface="Arial"/>
                <a:sym typeface="Arial"/>
              </a:rPr>
              <a:t>4</a:t>
            </a:fld>
            <a:endParaRPr sz="1200" b="0" i="0" u="none" strike="noStrike" cap="none">
              <a:solidFill>
                <a:srgbClr val="888888"/>
              </a:solidFill>
              <a:latin typeface="Arial"/>
              <a:ea typeface="Arial"/>
              <a:cs typeface="Arial"/>
              <a:sym typeface="Arial"/>
            </a:endParaRPr>
          </a:p>
        </p:txBody>
      </p:sp>
      <p:sp>
        <p:nvSpPr>
          <p:cNvPr id="123" name="Shape 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a:solidFill>
                  <a:srgbClr val="888888"/>
                </a:solidFill>
                <a:latin typeface="Arial"/>
                <a:ea typeface="Arial"/>
                <a:cs typeface="Arial"/>
                <a:sym typeface="Arial"/>
              </a:rPr>
              <a:t>kelekt consultancy</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806" name="Shape 80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807" name="Shape 80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40</a:t>
            </a:fld>
            <a:endParaRPr sz="1200">
              <a:solidFill>
                <a:srgbClr val="888888"/>
              </a:solidFill>
              <a:latin typeface="Arial"/>
              <a:ea typeface="Arial"/>
              <a:cs typeface="Arial"/>
              <a:sym typeface="Arial"/>
            </a:endParaRPr>
          </a:p>
        </p:txBody>
      </p:sp>
      <p:pic>
        <p:nvPicPr>
          <p:cNvPr id="808" name="Shape 808" descr="https://encrypted-tbn2.gstatic.com/images?q=tbn:ANd9GcSlrp6zS1y_yzYBWTzJP6vm7Tz1yFXu6cf0zyDnoIbFzyDpxZqe"/>
          <p:cNvPicPr preferRelativeResize="0"/>
          <p:nvPr/>
        </p:nvPicPr>
        <p:blipFill rotWithShape="1">
          <a:blip r:embed="rId3">
            <a:alphaModFix/>
          </a:blip>
          <a:srcRect/>
          <a:stretch/>
        </p:blipFill>
        <p:spPr>
          <a:xfrm>
            <a:off x="1691680" y="404664"/>
            <a:ext cx="6048672" cy="4176464"/>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E11CD1-14A2-4C2A-BEE9-9EDC6158BD46}" type="datetime2">
              <a:rPr lang="en-US" smtClean="0"/>
              <a:t>Friday, May 25, 2018</a:t>
            </a:fld>
            <a:endParaRPr lang="en-GB" dirty="0"/>
          </a:p>
        </p:txBody>
      </p:sp>
      <p:sp>
        <p:nvSpPr>
          <p:cNvPr id="5" name="Footer Placeholder 4"/>
          <p:cNvSpPr>
            <a:spLocks noGrp="1"/>
          </p:cNvSpPr>
          <p:nvPr>
            <p:ph type="ftr" sz="quarter" idx="11"/>
          </p:nvPr>
        </p:nvSpPr>
        <p:spPr/>
        <p:txBody>
          <a:bodyPr/>
          <a:lstStyle/>
          <a:p>
            <a:r>
              <a:rPr lang="en-GB" dirty="0"/>
              <a:t>kelekt consultancy</a:t>
            </a:r>
          </a:p>
        </p:txBody>
      </p:sp>
      <p:sp>
        <p:nvSpPr>
          <p:cNvPr id="6" name="Slide Number Placeholder 5"/>
          <p:cNvSpPr>
            <a:spLocks noGrp="1"/>
          </p:cNvSpPr>
          <p:nvPr>
            <p:ph type="sldNum" sz="quarter" idx="12"/>
          </p:nvPr>
        </p:nvSpPr>
        <p:spPr/>
        <p:txBody>
          <a:bodyPr/>
          <a:lstStyle/>
          <a:p>
            <a:fld id="{DC51AE6D-12B6-4D21-8067-094954685E0F}" type="slidenum">
              <a:rPr lang="en-GB" smtClean="0"/>
              <a:pPr/>
              <a:t>41</a:t>
            </a:fld>
            <a:endParaRPr lang="en-GB" dirty="0"/>
          </a:p>
        </p:txBody>
      </p:sp>
      <p:graphicFrame>
        <p:nvGraphicFramePr>
          <p:cNvPr id="7" name="Diagram 6"/>
          <p:cNvGraphicFramePr/>
          <p:nvPr>
            <p:extLst/>
          </p:nvPr>
        </p:nvGraphicFramePr>
        <p:xfrm>
          <a:off x="323528" y="836712"/>
          <a:ext cx="849694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7630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4FF6C8-7D39-41A5-BCFC-1BF52BFD153A}" type="datetime2">
              <a:rPr lang="en-US" smtClean="0"/>
              <a:t>Friday, May 25, 2018</a:t>
            </a:fld>
            <a:endParaRPr lang="en-GB" dirty="0"/>
          </a:p>
        </p:txBody>
      </p:sp>
      <p:sp>
        <p:nvSpPr>
          <p:cNvPr id="5" name="Footer Placeholder 4"/>
          <p:cNvSpPr>
            <a:spLocks noGrp="1"/>
          </p:cNvSpPr>
          <p:nvPr>
            <p:ph type="ftr" sz="quarter" idx="11"/>
          </p:nvPr>
        </p:nvSpPr>
        <p:spPr/>
        <p:txBody>
          <a:bodyPr/>
          <a:lstStyle/>
          <a:p>
            <a:r>
              <a:rPr lang="en-GB" dirty="0"/>
              <a:t>kelekt consultancy</a:t>
            </a:r>
          </a:p>
        </p:txBody>
      </p:sp>
      <p:sp>
        <p:nvSpPr>
          <p:cNvPr id="6" name="Slide Number Placeholder 5"/>
          <p:cNvSpPr>
            <a:spLocks noGrp="1"/>
          </p:cNvSpPr>
          <p:nvPr>
            <p:ph type="sldNum" sz="quarter" idx="12"/>
          </p:nvPr>
        </p:nvSpPr>
        <p:spPr/>
        <p:txBody>
          <a:bodyPr/>
          <a:lstStyle/>
          <a:p>
            <a:fld id="{DC51AE6D-12B6-4D21-8067-094954685E0F}" type="slidenum">
              <a:rPr lang="en-GB" smtClean="0"/>
              <a:pPr/>
              <a:t>42</a:t>
            </a:fld>
            <a:endParaRPr lang="en-GB" dirty="0"/>
          </a:p>
        </p:txBody>
      </p:sp>
      <p:graphicFrame>
        <p:nvGraphicFramePr>
          <p:cNvPr id="7" name="Diagram 6"/>
          <p:cNvGraphicFramePr/>
          <p:nvPr/>
        </p:nvGraphicFramePr>
        <p:xfrm>
          <a:off x="899592" y="260648"/>
          <a:ext cx="734481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507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pSp>
        <p:nvGrpSpPr>
          <p:cNvPr id="829" name="Shape 829"/>
          <p:cNvGrpSpPr/>
          <p:nvPr/>
        </p:nvGrpSpPr>
        <p:grpSpPr>
          <a:xfrm>
            <a:off x="1364205" y="433907"/>
            <a:ext cx="5896403" cy="4641378"/>
            <a:chOff x="1999790" y="0"/>
            <a:chExt cx="4641379" cy="4641378"/>
          </a:xfrm>
        </p:grpSpPr>
        <p:sp>
          <p:nvSpPr>
            <p:cNvPr id="830" name="Shape 830"/>
            <p:cNvSpPr/>
            <p:nvPr/>
          </p:nvSpPr>
          <p:spPr>
            <a:xfrm>
              <a:off x="3160135" y="0"/>
              <a:ext cx="2320689" cy="2320689"/>
            </a:xfrm>
            <a:prstGeom prst="triangle">
              <a:avLst>
                <a:gd name="adj" fmla="val 50000"/>
              </a:avLst>
            </a:prstGeom>
            <a:solidFill>
              <a:srgbClr val="00B05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1" name="Shape 831"/>
            <p:cNvSpPr txBox="1"/>
            <p:nvPr/>
          </p:nvSpPr>
          <p:spPr>
            <a:xfrm>
              <a:off x="3740307" y="1160345"/>
              <a:ext cx="1160345" cy="116034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GB" sz="1300">
                  <a:solidFill>
                    <a:schemeClr val="dk1"/>
                  </a:solidFill>
                  <a:latin typeface="Arial"/>
                  <a:ea typeface="Arial"/>
                  <a:cs typeface="Arial"/>
                  <a:sym typeface="Arial"/>
                </a:rPr>
                <a:t>Assertive</a:t>
              </a:r>
              <a:endParaRPr/>
            </a:p>
          </p:txBody>
        </p:sp>
        <p:sp>
          <p:nvSpPr>
            <p:cNvPr id="832" name="Shape 832"/>
            <p:cNvSpPr/>
            <p:nvPr/>
          </p:nvSpPr>
          <p:spPr>
            <a:xfrm>
              <a:off x="1999790" y="2320689"/>
              <a:ext cx="2320689" cy="2320689"/>
            </a:xfrm>
            <a:prstGeom prst="triangle">
              <a:avLst>
                <a:gd name="adj" fmla="val 50000"/>
              </a:avLst>
            </a:prstGeom>
            <a:solidFill>
              <a:srgbClr val="FF0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3" name="Shape 833"/>
            <p:cNvSpPr txBox="1"/>
            <p:nvPr/>
          </p:nvSpPr>
          <p:spPr>
            <a:xfrm>
              <a:off x="2579962" y="3481034"/>
              <a:ext cx="1160345" cy="116034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GB" sz="1300">
                  <a:solidFill>
                    <a:schemeClr val="dk1"/>
                  </a:solidFill>
                  <a:latin typeface="Arial"/>
                  <a:ea typeface="Arial"/>
                  <a:cs typeface="Arial"/>
                  <a:sym typeface="Arial"/>
                </a:rPr>
                <a:t>Aggressive</a:t>
              </a:r>
              <a:endParaRPr/>
            </a:p>
          </p:txBody>
        </p:sp>
        <p:sp>
          <p:nvSpPr>
            <p:cNvPr id="834" name="Shape 834"/>
            <p:cNvSpPr/>
            <p:nvPr/>
          </p:nvSpPr>
          <p:spPr>
            <a:xfrm rot="10800000">
              <a:off x="3160135" y="2320689"/>
              <a:ext cx="2320689" cy="2320689"/>
            </a:xfrm>
            <a:prstGeom prst="triangle">
              <a:avLst>
                <a:gd name="adj" fmla="val 50000"/>
              </a:avLst>
            </a:prstGeom>
            <a:gradFill>
              <a:gsLst>
                <a:gs pos="0">
                  <a:srgbClr val="829DA9"/>
                </a:gs>
                <a:gs pos="80000">
                  <a:srgbClr val="ACD0DE"/>
                </a:gs>
                <a:gs pos="100000">
                  <a:srgbClr val="ABD2E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5" name="Shape 835"/>
            <p:cNvSpPr txBox="1"/>
            <p:nvPr/>
          </p:nvSpPr>
          <p:spPr>
            <a:xfrm>
              <a:off x="3740307" y="2320689"/>
              <a:ext cx="1160345" cy="116034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GB" sz="1300" b="1">
                  <a:solidFill>
                    <a:schemeClr val="dk1"/>
                  </a:solidFill>
                  <a:latin typeface="Arial"/>
                  <a:ea typeface="Arial"/>
                  <a:cs typeface="Arial"/>
                  <a:sym typeface="Arial"/>
                </a:rPr>
                <a:t>In Teams List Characteristics </a:t>
              </a:r>
              <a:endParaRPr/>
            </a:p>
          </p:txBody>
        </p:sp>
        <p:sp>
          <p:nvSpPr>
            <p:cNvPr id="836" name="Shape 836"/>
            <p:cNvSpPr/>
            <p:nvPr/>
          </p:nvSpPr>
          <p:spPr>
            <a:xfrm>
              <a:off x="4320480" y="2320689"/>
              <a:ext cx="2320689" cy="2320689"/>
            </a:xfrm>
            <a:prstGeom prst="triangle">
              <a:avLst>
                <a:gd name="adj" fmla="val 50000"/>
              </a:avLst>
            </a:prstGeom>
            <a:solidFill>
              <a:srgbClr val="FFC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7" name="Shape 837"/>
            <p:cNvSpPr txBox="1"/>
            <p:nvPr/>
          </p:nvSpPr>
          <p:spPr>
            <a:xfrm>
              <a:off x="4900652" y="3481034"/>
              <a:ext cx="1160345" cy="116034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GB" sz="1300">
                  <a:solidFill>
                    <a:schemeClr val="dk1"/>
                  </a:solidFill>
                  <a:latin typeface="Arial"/>
                  <a:ea typeface="Arial"/>
                  <a:cs typeface="Arial"/>
                  <a:sym typeface="Arial"/>
                </a:rPr>
                <a:t>Passive</a:t>
              </a:r>
              <a:endParaRPr/>
            </a:p>
          </p:txBody>
        </p:sp>
      </p:grpSp>
      <p:sp>
        <p:nvSpPr>
          <p:cNvPr id="838" name="Shape 8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839" name="Shape 8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840" name="Shape 8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43</a:t>
            </a:fld>
            <a:endParaRPr sz="1200">
              <a:solidFill>
                <a:srgbClr val="88888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9069728-BC42-4AD7-B5E3-4C38F8D3C23A}" type="datetime2">
              <a:rPr lang="en-US" smtClean="0"/>
              <a:t>Friday, May 25, 2018</a:t>
            </a:fld>
            <a:endParaRPr lang="en-GB" dirty="0"/>
          </a:p>
        </p:txBody>
      </p:sp>
      <p:sp>
        <p:nvSpPr>
          <p:cNvPr id="5" name="Footer Placeholder 4"/>
          <p:cNvSpPr>
            <a:spLocks noGrp="1"/>
          </p:cNvSpPr>
          <p:nvPr>
            <p:ph type="ftr" sz="quarter" idx="11"/>
          </p:nvPr>
        </p:nvSpPr>
        <p:spPr/>
        <p:txBody>
          <a:bodyPr/>
          <a:lstStyle/>
          <a:p>
            <a:r>
              <a:rPr lang="en-GB" dirty="0"/>
              <a:t>kelekt consultancy</a:t>
            </a:r>
          </a:p>
        </p:txBody>
      </p:sp>
      <p:sp>
        <p:nvSpPr>
          <p:cNvPr id="6" name="Slide Number Placeholder 5"/>
          <p:cNvSpPr>
            <a:spLocks noGrp="1"/>
          </p:cNvSpPr>
          <p:nvPr>
            <p:ph type="sldNum" sz="quarter" idx="12"/>
          </p:nvPr>
        </p:nvSpPr>
        <p:spPr/>
        <p:txBody>
          <a:bodyPr/>
          <a:lstStyle/>
          <a:p>
            <a:fld id="{DC51AE6D-12B6-4D21-8067-094954685E0F}" type="slidenum">
              <a:rPr lang="en-GB" smtClean="0"/>
              <a:pPr/>
              <a:t>44</a:t>
            </a:fld>
            <a:endParaRPr lang="en-GB" dirty="0"/>
          </a:p>
        </p:txBody>
      </p:sp>
      <p:graphicFrame>
        <p:nvGraphicFramePr>
          <p:cNvPr id="7" name="Diagram 6"/>
          <p:cNvGraphicFramePr/>
          <p:nvPr/>
        </p:nvGraphicFramePr>
        <p:xfrm>
          <a:off x="539552" y="476672"/>
          <a:ext cx="8064896"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2471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Shape 8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854" name="Shape 8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855" name="Shape 8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45</a:t>
            </a:fld>
            <a:endParaRPr sz="1200">
              <a:solidFill>
                <a:srgbClr val="888888"/>
              </a:solidFill>
              <a:latin typeface="Arial"/>
              <a:ea typeface="Arial"/>
              <a:cs typeface="Arial"/>
              <a:sym typeface="Arial"/>
            </a:endParaRPr>
          </a:p>
        </p:txBody>
      </p:sp>
      <p:pic>
        <p:nvPicPr>
          <p:cNvPr id="856" name="Shape 856" descr="https://encrypted-tbn0.gstatic.com/images?q=tbn:ANd9GcQyHVsL6Zi5yDVsCMxu51h8DShLGJuHJ646w_9x--Vk15LUqC6CeQ">
            <a:hlinkClick r:id="rId3"/>
          </p:cNvPr>
          <p:cNvPicPr preferRelativeResize="0"/>
          <p:nvPr/>
        </p:nvPicPr>
        <p:blipFill rotWithShape="1">
          <a:blip r:embed="rId4">
            <a:alphaModFix/>
          </a:blip>
          <a:srcRect/>
          <a:stretch/>
        </p:blipFill>
        <p:spPr>
          <a:xfrm>
            <a:off x="2195736" y="980728"/>
            <a:ext cx="4714875" cy="3838576"/>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862" name="Shape 8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863" name="Shape 8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46</a:t>
            </a:fld>
            <a:endParaRPr sz="1200">
              <a:solidFill>
                <a:srgbClr val="888888"/>
              </a:solidFill>
              <a:latin typeface="Arial"/>
              <a:ea typeface="Arial"/>
              <a:cs typeface="Arial"/>
              <a:sym typeface="Arial"/>
            </a:endParaRPr>
          </a:p>
        </p:txBody>
      </p:sp>
      <p:grpSp>
        <p:nvGrpSpPr>
          <p:cNvPr id="864" name="Shape 864"/>
          <p:cNvGrpSpPr/>
          <p:nvPr/>
        </p:nvGrpSpPr>
        <p:grpSpPr>
          <a:xfrm>
            <a:off x="395535" y="1196752"/>
            <a:ext cx="2264301" cy="4064000"/>
            <a:chOff x="0" y="0"/>
            <a:chExt cx="1967880" cy="4064000"/>
          </a:xfrm>
        </p:grpSpPr>
        <p:sp>
          <p:nvSpPr>
            <p:cNvPr id="865" name="Shape 865"/>
            <p:cNvSpPr/>
            <p:nvPr/>
          </p:nvSpPr>
          <p:spPr>
            <a:xfrm>
              <a:off x="0" y="0"/>
              <a:ext cx="1967880" cy="4064000"/>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6" name="Shape 866"/>
            <p:cNvSpPr txBox="1"/>
            <p:nvPr/>
          </p:nvSpPr>
          <p:spPr>
            <a:xfrm>
              <a:off x="0" y="1625600"/>
              <a:ext cx="1967880" cy="1625600"/>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None/>
              </a:pPr>
              <a:r>
                <a:rPr lang="en-GB" sz="3200" dirty="0">
                  <a:solidFill>
                    <a:schemeClr val="lt1"/>
                  </a:solidFill>
                  <a:latin typeface="Arial"/>
                  <a:ea typeface="Arial"/>
                  <a:cs typeface="Arial"/>
                  <a:sym typeface="Arial"/>
                </a:rPr>
                <a:t>Assertive</a:t>
              </a:r>
              <a:endParaRPr dirty="0"/>
            </a:p>
          </p:txBody>
        </p:sp>
        <p:sp>
          <p:nvSpPr>
            <p:cNvPr id="867" name="Shape 867"/>
            <p:cNvSpPr/>
            <p:nvPr/>
          </p:nvSpPr>
          <p:spPr>
            <a:xfrm>
              <a:off x="307283" y="243840"/>
              <a:ext cx="1353312" cy="1353312"/>
            </a:xfrm>
            <a:prstGeom prst="ellipse">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8" name="Shape 868"/>
            <p:cNvSpPr/>
            <p:nvPr/>
          </p:nvSpPr>
          <p:spPr>
            <a:xfrm>
              <a:off x="78715" y="3251200"/>
              <a:ext cx="1810449" cy="609600"/>
            </a:xfrm>
            <a:prstGeom prst="leftRightArrow">
              <a:avLst>
                <a:gd name="adj1" fmla="val 50000"/>
                <a:gd name="adj2" fmla="val 50000"/>
              </a:avLst>
            </a:prstGeom>
            <a:solidFill>
              <a:srgbClr val="B7D6E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69" name="Shape 869"/>
          <p:cNvGrpSpPr/>
          <p:nvPr/>
        </p:nvGrpSpPr>
        <p:grpSpPr>
          <a:xfrm>
            <a:off x="2702306" y="530324"/>
            <a:ext cx="6223330" cy="5509318"/>
            <a:chOff x="2514" y="269676"/>
            <a:chExt cx="6090970" cy="5509318"/>
          </a:xfrm>
        </p:grpSpPr>
        <p:sp>
          <p:nvSpPr>
            <p:cNvPr id="870" name="Shape 870"/>
            <p:cNvSpPr/>
            <p:nvPr/>
          </p:nvSpPr>
          <p:spPr>
            <a:xfrm>
              <a:off x="2387947" y="269676"/>
              <a:ext cx="1320105" cy="858068"/>
            </a:xfrm>
            <a:prstGeom prst="roundRect">
              <a:avLst>
                <a:gd name="adj" fmla="val 16667"/>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1" name="Shape 871"/>
            <p:cNvSpPr txBox="1"/>
            <p:nvPr/>
          </p:nvSpPr>
          <p:spPr>
            <a:xfrm>
              <a:off x="2429834" y="311563"/>
              <a:ext cx="1236331" cy="77429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Decide what you want</a:t>
              </a:r>
              <a:endParaRPr/>
            </a:p>
          </p:txBody>
        </p:sp>
        <p:sp>
          <p:nvSpPr>
            <p:cNvPr id="872" name="Shape 872"/>
            <p:cNvSpPr/>
            <p:nvPr/>
          </p:nvSpPr>
          <p:spPr>
            <a:xfrm>
              <a:off x="601221" y="698711"/>
              <a:ext cx="4893556" cy="4893556"/>
            </a:xfrm>
            <a:custGeom>
              <a:avLst/>
              <a:gdLst/>
              <a:ahLst/>
              <a:cxnLst/>
              <a:rect l="0" t="0" r="0" b="0"/>
              <a:pathLst>
                <a:path w="120000" h="120000" extrusionOk="0">
                  <a:moveTo>
                    <a:pt x="80415" y="3580"/>
                  </a:moveTo>
                  <a:lnTo>
                    <a:pt x="80415" y="3580"/>
                  </a:lnTo>
                  <a:cubicBezTo>
                    <a:pt x="84637" y="5107"/>
                    <a:pt x="88673" y="7104"/>
                    <a:pt x="92449" y="9532"/>
                  </a:cubicBezTo>
                </a:path>
              </a:pathLst>
            </a:custGeom>
            <a:noFill/>
            <a:ln w="9525" cap="flat" cmpd="sng">
              <a:solidFill>
                <a:srgbClr val="46A3B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3" name="Shape 873"/>
            <p:cNvSpPr/>
            <p:nvPr/>
          </p:nvSpPr>
          <p:spPr>
            <a:xfrm>
              <a:off x="4300915" y="1190913"/>
              <a:ext cx="1320105" cy="858068"/>
            </a:xfrm>
            <a:prstGeom prst="roundRect">
              <a:avLst>
                <a:gd name="adj" fmla="val 16667"/>
              </a:avLst>
            </a:prstGeom>
            <a:solidFill>
              <a:srgbClr val="479FB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4" name="Shape 874"/>
            <p:cNvSpPr txBox="1"/>
            <p:nvPr/>
          </p:nvSpPr>
          <p:spPr>
            <a:xfrm>
              <a:off x="4342802" y="1232800"/>
              <a:ext cx="1236331" cy="77429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Ask clearly for it</a:t>
              </a:r>
              <a:endParaRPr/>
            </a:p>
          </p:txBody>
        </p:sp>
        <p:sp>
          <p:nvSpPr>
            <p:cNvPr id="875" name="Shape 875"/>
            <p:cNvSpPr/>
            <p:nvPr/>
          </p:nvSpPr>
          <p:spPr>
            <a:xfrm>
              <a:off x="601221" y="698711"/>
              <a:ext cx="4893556" cy="4893556"/>
            </a:xfrm>
            <a:custGeom>
              <a:avLst/>
              <a:gdLst/>
              <a:ahLst/>
              <a:cxnLst/>
              <a:rect l="0" t="0" r="0" b="0"/>
              <a:pathLst>
                <a:path w="120000" h="120000" extrusionOk="0">
                  <a:moveTo>
                    <a:pt x="116081" y="38671"/>
                  </a:moveTo>
                  <a:cubicBezTo>
                    <a:pt x="118285" y="44466"/>
                    <a:pt x="119577" y="50567"/>
                    <a:pt x="119912" y="56757"/>
                  </a:cubicBezTo>
                </a:path>
              </a:pathLst>
            </a:custGeom>
            <a:noFill/>
            <a:ln w="9525" cap="flat" cmpd="sng">
              <a:solidFill>
                <a:srgbClr val="69AFC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6" name="Shape 876"/>
            <p:cNvSpPr/>
            <p:nvPr/>
          </p:nvSpPr>
          <p:spPr>
            <a:xfrm>
              <a:off x="4773379" y="3260914"/>
              <a:ext cx="1320105" cy="858068"/>
            </a:xfrm>
            <a:prstGeom prst="roundRect">
              <a:avLst>
                <a:gd name="adj" fmla="val 16667"/>
              </a:avLst>
            </a:prstGeom>
            <a:solidFill>
              <a:srgbClr val="76B3C8"/>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7" name="Shape 877"/>
            <p:cNvSpPr txBox="1"/>
            <p:nvPr/>
          </p:nvSpPr>
          <p:spPr>
            <a:xfrm>
              <a:off x="4815266" y="3302801"/>
              <a:ext cx="1236331" cy="77429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Calm and relaxed</a:t>
              </a:r>
              <a:endParaRPr/>
            </a:p>
          </p:txBody>
        </p:sp>
        <p:sp>
          <p:nvSpPr>
            <p:cNvPr id="878" name="Shape 878"/>
            <p:cNvSpPr/>
            <p:nvPr/>
          </p:nvSpPr>
          <p:spPr>
            <a:xfrm>
              <a:off x="601221" y="698711"/>
              <a:ext cx="4893556" cy="4893556"/>
            </a:xfrm>
            <a:custGeom>
              <a:avLst/>
              <a:gdLst/>
              <a:ahLst/>
              <a:cxnLst/>
              <a:rect l="0" t="0" r="0" b="0"/>
              <a:pathLst>
                <a:path w="120000" h="120000" extrusionOk="0">
                  <a:moveTo>
                    <a:pt x="112963" y="88195"/>
                  </a:moveTo>
                  <a:cubicBezTo>
                    <a:pt x="110679" y="92486"/>
                    <a:pt x="107882" y="96483"/>
                    <a:pt x="104633" y="100098"/>
                  </a:cubicBezTo>
                </a:path>
              </a:pathLst>
            </a:custGeom>
            <a:noFill/>
            <a:ln w="9525" cap="flat" cmpd="sng">
              <a:solidFill>
                <a:srgbClr val="8CBFD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9" name="Shape 879"/>
            <p:cNvSpPr/>
            <p:nvPr/>
          </p:nvSpPr>
          <p:spPr>
            <a:xfrm>
              <a:off x="3449564" y="4920926"/>
              <a:ext cx="1320105" cy="858068"/>
            </a:xfrm>
            <a:prstGeom prst="roundRect">
              <a:avLst>
                <a:gd name="adj" fmla="val 16667"/>
              </a:avLst>
            </a:prstGeom>
            <a:solidFill>
              <a:srgbClr val="A2C9D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0" name="Shape 880"/>
            <p:cNvSpPr txBox="1"/>
            <p:nvPr/>
          </p:nvSpPr>
          <p:spPr>
            <a:xfrm>
              <a:off x="3491451" y="4962813"/>
              <a:ext cx="1236331" cy="77429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Don’t be afraid to take risks</a:t>
              </a:r>
              <a:endParaRPr/>
            </a:p>
          </p:txBody>
        </p:sp>
        <p:sp>
          <p:nvSpPr>
            <p:cNvPr id="881" name="Shape 881"/>
            <p:cNvSpPr/>
            <p:nvPr/>
          </p:nvSpPr>
          <p:spPr>
            <a:xfrm>
              <a:off x="601221" y="698711"/>
              <a:ext cx="4893556" cy="4893556"/>
            </a:xfrm>
            <a:custGeom>
              <a:avLst/>
              <a:gdLst/>
              <a:ahLst/>
              <a:cxnLst/>
              <a:rect l="0" t="0" r="0" b="0"/>
              <a:pathLst>
                <a:path w="120000" h="120000" extrusionOk="0">
                  <a:moveTo>
                    <a:pt x="65943" y="119705"/>
                  </a:moveTo>
                  <a:lnTo>
                    <a:pt x="65943" y="119705"/>
                  </a:lnTo>
                  <a:cubicBezTo>
                    <a:pt x="61991" y="120098"/>
                    <a:pt x="58009" y="120098"/>
                    <a:pt x="54056" y="119705"/>
                  </a:cubicBezTo>
                </a:path>
              </a:pathLst>
            </a:custGeom>
            <a:noFill/>
            <a:ln w="9525" cap="flat" cmpd="sng">
              <a:solidFill>
                <a:srgbClr val="AED0D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2" name="Shape 882"/>
            <p:cNvSpPr/>
            <p:nvPr/>
          </p:nvSpPr>
          <p:spPr>
            <a:xfrm>
              <a:off x="1326329" y="4920926"/>
              <a:ext cx="1320105" cy="858068"/>
            </a:xfrm>
            <a:prstGeom prst="roundRect">
              <a:avLst>
                <a:gd name="adj" fmla="val 16667"/>
              </a:avLst>
            </a:prstGeom>
            <a:solidFill>
              <a:srgbClr val="A2C9D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3" name="Shape 883"/>
            <p:cNvSpPr txBox="1"/>
            <p:nvPr/>
          </p:nvSpPr>
          <p:spPr>
            <a:xfrm>
              <a:off x="1368216" y="4962813"/>
              <a:ext cx="1236331" cy="77429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Decide if it’s fair</a:t>
              </a:r>
              <a:endParaRPr/>
            </a:p>
          </p:txBody>
        </p:sp>
        <p:sp>
          <p:nvSpPr>
            <p:cNvPr id="884" name="Shape 884"/>
            <p:cNvSpPr/>
            <p:nvPr/>
          </p:nvSpPr>
          <p:spPr>
            <a:xfrm>
              <a:off x="601221" y="698711"/>
              <a:ext cx="4893556" cy="4893556"/>
            </a:xfrm>
            <a:custGeom>
              <a:avLst/>
              <a:gdLst/>
              <a:ahLst/>
              <a:cxnLst/>
              <a:rect l="0" t="0" r="0" b="0"/>
              <a:pathLst>
                <a:path w="120000" h="120000" extrusionOk="0">
                  <a:moveTo>
                    <a:pt x="15367" y="100098"/>
                  </a:moveTo>
                  <a:lnTo>
                    <a:pt x="15367" y="100098"/>
                  </a:lnTo>
                  <a:cubicBezTo>
                    <a:pt x="12119" y="96482"/>
                    <a:pt x="9322" y="92485"/>
                    <a:pt x="7037" y="88195"/>
                  </a:cubicBezTo>
                </a:path>
              </a:pathLst>
            </a:custGeom>
            <a:noFill/>
            <a:ln w="9525" cap="flat" cmpd="sng">
              <a:solidFill>
                <a:srgbClr val="AED0DD"/>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5" name="Shape 885"/>
            <p:cNvSpPr/>
            <p:nvPr/>
          </p:nvSpPr>
          <p:spPr>
            <a:xfrm>
              <a:off x="2514" y="3260914"/>
              <a:ext cx="1320105" cy="858068"/>
            </a:xfrm>
            <a:prstGeom prst="roundRect">
              <a:avLst>
                <a:gd name="adj" fmla="val 16667"/>
              </a:avLst>
            </a:prstGeom>
            <a:solidFill>
              <a:srgbClr val="76B3C8"/>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6" name="Shape 886"/>
            <p:cNvSpPr txBox="1"/>
            <p:nvPr/>
          </p:nvSpPr>
          <p:spPr>
            <a:xfrm>
              <a:off x="44401" y="3302801"/>
              <a:ext cx="1236331" cy="77429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Give and take fair criticism</a:t>
              </a:r>
              <a:endParaRPr/>
            </a:p>
          </p:txBody>
        </p:sp>
        <p:sp>
          <p:nvSpPr>
            <p:cNvPr id="887" name="Shape 887"/>
            <p:cNvSpPr/>
            <p:nvPr/>
          </p:nvSpPr>
          <p:spPr>
            <a:xfrm>
              <a:off x="601221" y="698711"/>
              <a:ext cx="4893556" cy="4893556"/>
            </a:xfrm>
            <a:custGeom>
              <a:avLst/>
              <a:gdLst/>
              <a:ahLst/>
              <a:cxnLst/>
              <a:rect l="0" t="0" r="0" b="0"/>
              <a:pathLst>
                <a:path w="120000" h="120000" extrusionOk="0">
                  <a:moveTo>
                    <a:pt x="88" y="56757"/>
                  </a:moveTo>
                  <a:lnTo>
                    <a:pt x="88" y="56757"/>
                  </a:lnTo>
                  <a:cubicBezTo>
                    <a:pt x="423" y="50567"/>
                    <a:pt x="1715" y="44465"/>
                    <a:pt x="3919" y="38671"/>
                  </a:cubicBezTo>
                </a:path>
              </a:pathLst>
            </a:custGeom>
            <a:noFill/>
            <a:ln w="9525" cap="flat" cmpd="sng">
              <a:solidFill>
                <a:srgbClr val="8CBFD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8" name="Shape 888"/>
            <p:cNvSpPr/>
            <p:nvPr/>
          </p:nvSpPr>
          <p:spPr>
            <a:xfrm>
              <a:off x="474978" y="1190913"/>
              <a:ext cx="1320105" cy="858068"/>
            </a:xfrm>
            <a:prstGeom prst="roundRect">
              <a:avLst>
                <a:gd name="adj" fmla="val 16667"/>
              </a:avLst>
            </a:prstGeom>
            <a:solidFill>
              <a:srgbClr val="479FB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9" name="Shape 889"/>
            <p:cNvSpPr txBox="1"/>
            <p:nvPr/>
          </p:nvSpPr>
          <p:spPr>
            <a:xfrm>
              <a:off x="516865" y="1232800"/>
              <a:ext cx="1236331" cy="77429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GB" sz="1500">
                  <a:solidFill>
                    <a:schemeClr val="dk1"/>
                  </a:solidFill>
                  <a:latin typeface="Arial"/>
                  <a:ea typeface="Arial"/>
                  <a:cs typeface="Arial"/>
                  <a:sym typeface="Arial"/>
                </a:rPr>
                <a:t>Give and take compliments</a:t>
              </a:r>
              <a:endParaRPr/>
            </a:p>
          </p:txBody>
        </p:sp>
        <p:sp>
          <p:nvSpPr>
            <p:cNvPr id="890" name="Shape 890"/>
            <p:cNvSpPr/>
            <p:nvPr/>
          </p:nvSpPr>
          <p:spPr>
            <a:xfrm>
              <a:off x="601221" y="698711"/>
              <a:ext cx="4893556" cy="4893556"/>
            </a:xfrm>
            <a:custGeom>
              <a:avLst/>
              <a:gdLst/>
              <a:ahLst/>
              <a:cxnLst/>
              <a:rect l="0" t="0" r="0" b="0"/>
              <a:pathLst>
                <a:path w="120000" h="120000" extrusionOk="0">
                  <a:moveTo>
                    <a:pt x="27551" y="9532"/>
                  </a:moveTo>
                  <a:lnTo>
                    <a:pt x="27551" y="9532"/>
                  </a:lnTo>
                  <a:cubicBezTo>
                    <a:pt x="31327" y="7104"/>
                    <a:pt x="35364" y="5108"/>
                    <a:pt x="39585" y="3580"/>
                  </a:cubicBezTo>
                </a:path>
              </a:pathLst>
            </a:custGeom>
            <a:noFill/>
            <a:ln w="9525" cap="flat" cmpd="sng">
              <a:solidFill>
                <a:srgbClr val="69AFC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1" name="Shape 891" descr="data:image/jpeg;base64,/9j/4AAQSkZJRgABAQAAAQABAAD/2wCEAAkGBxQQEBUUEhQUFhUXFRcXGBUUFRUVFBQUFRUYFxQVFhQYHCggGhslGxQaJDEhJikrLjEuFx8zODUsNygtLisBCgoKDg0OGhAQGiwkHBwsLCwsLCwsLCwsLCwsLSwsLCwsLCwsLCwsLCwsLCwsLCwsLCwsLCwsLCwsLCwsLjAsLP/AABEIALABHgMBEQACEQEDEQH/xAAbAAEAAgMBAQAAAAAAAAAAAAAAAgMEBQYBB//EAEYQAAEDAgMEBggDAwsEAwAAAAEAAgMEERIhMQUTQVEGImFxgZEHFDJSobHB0SNy8EJisxUzNVN0kqKywtLhNoK08RckQ//EABoBAQEBAQEBAQAAAAAAAAAAAAABAgMEBgX/xAAxEQEBAAIBAwIEBAQHAQAAAAAAAQIRIQMSMQRBIlFhcROBkaEyscHwBRRCYtHh8VL/2gAMAwEAAhEDEQA/APuKAgICAgICAgICAgICAgICAgICAgICAgICAgICAgICAgICAgICAgICAgICCqWoa3K+fIZnyCGlfrJOjf7xt8Bcqba7XmN54tHYAT8b/RNr2vLv9/8AwhNna9Bf73m0fRNnaCV44NPm37ptO1JtV7zXD4jzH1sm07auY8OFwQR2G6qJICAgICAgrknaDa+fIZu8hmghvnHRv94gfAXKz3Bd/No7ACT53HyTuQwu9/8AwhTuqgDve/whO5DE8e6fNv3V7g9Yt7TXDwxD/Dn5gK7VZHIHC7SCOYN1RNAQEBAQEBAQEBAQEFMtQG5ankNfHl4osil13amw5NPzdr5WU21MYMYALAAdwso0kiiAgICAgg6ME30PMZHzGqbTSTZi32usOYGfi0a+Hkrti4siOQOFwbjmFWU0BBVJOBlqeQ1/4HaVNisNc72jYe636u18reKzckTYwDQAdygkiCAgICAgrfCDnoeYyPmNU2o17m69YcwOt4tGvh5LUyVcx4IuDcLQkgICAgICAgIF0GLJOXZMOhsXa94b29ug7VNtTHaDGAafck8yeKjomgICAgICAgICAgrLSDduR48nd/3TaWbZEEwdfgRqOX/HatOdmkXykkhvDV3Adg5n9dilqPY2AfUnMnvK57RNEEBAQEBAQEBB4grdGb3bkfge8fVWXSrIZsV+BGo5cvDtW5VWqggICAgICDDqJC44QbD9ojU/uj6n9CWt447GiwsFHQQEBAQEBAQEBAQEBBRIC53Vytq7iP3R38eXfZZt0xky4bWsMrZW5KOWk1EEBAQEBAQEBAQEBBCWO+YycND8wew8lZdKshlxdhGo5H7LpLtVioICAgIMeqltYNPWPjYDU/rmpVxm1LGgCw0UdtJIogICAgICAgICAgIK5XaAanTstqfD7KWs26WRsDRYfrmVzYDkbj/2OSJV7TdVgRBAQEBAQEBAQEBAQVyNIOIajUe8OX1Vl0q+NwIBGhXVUkBAQeOcACTkBme5Br2G5Ljqfg39kfriSs7dsZqJo2ICAgICAgICAgICASiIU+fW56djeH38Vyt2527XKMiKROsbc8x9QrGLFyrIgICAgICAgICAgICCEJwuLeBzH+ofXxK3jVjIW1EBBi1xyDfeOf5Rr55DxUrWE3Vay7iAg8Qa7Zm3YKmWaKJ5MkD8ErC1zHMJvY2cBdpsbEXBVZl29rNtwxVENO9xE0wcY2BrnXDBdxJAs0dpsi79mxUUQEBAQEBBVOLjD72R7v2vh81LdRnK8L1yc3zim2jUGsfCX1JldNE7CS5scbWTPMoABtuzFh77rx9PLK5653uefz2+uz9P6eemx6sxwmExy54ttuM1vjfd3b+z6Pdex8jEX8+WaqVkAqubntt9OKKjl3MspMtr7qKOSZ4H7wjacPirMaaW9HumFHXucynmDpGe1G5r45G9uB4BIz1GSWWGm5lqGMLQ5zWlxs0OcAXHk0HU9yg1fS7pA3Z1I+pexz2sLBhaQHHG9rBYnL9pWTZG3Y64B5hQeoCAgICDTwbeDtoSUeBwdHAybHcYSHuwgAa3uCrrjZpuFBXOMrjVpxDw1HiLjxVl0RkNdcXGhXZp6gIMCY3kd2AN7rjEfO48gs11wnAo6CAgIOC6Wt/k7aVPtFuUMtqWr4ANcfwZj3OsCTwAV8sXi7YexNosxV23Ki5jAdDTAWv6tE612X4yScT28Cn0Sf8A02cNVtmWD1hraJl2420rmyueWWuGOmDgA8jstcpwvxLZemhk2LJXwNDZGMdeOS7gyVjsL2OsQSL92RCaXu426GaucKMzC2MQGSxBw4t3i0ve1+1RfZzFR0unbsAbQDY98Ymvw4Xbu5fhPVxXtbtT3Z38O2d0erto1MrZpWU8VG9pLYjvDVhpH4bnn2AScy3gDbVOCbrqUbEEGZvPYAPE5n5BYyrnkuWGXEUFTU79oozUSwbz8Q1TW7trcsW6ebONs7C1u/NeXp5Z7nbu4/V9H1ul6X8G31Uwx6mvh7Ld2+3dOZPr7/Z2y9T5yCDD2xX+r0c8oteKKRw5Xa0ub4aLU5c7OXP+ibZTYdmxTHOapG/llOb3ukOIXdyAtl3q5XlGt9K9MIJKHaEQtNFWRRueLAugkuHNf7wyA/7yrjfZWH6Sm1/8o0G6NJg9Z/8ArYxNjEm6GPf2Ni297Yc8wrjrQyfSf6yOj83rm4M28iv6tj3dvWGYcIk617a9qY63wLtsbb2vT0rq0Q0bYYwHmleZHVG4ABcXSg4RJa+QFh22sZrEb7b/AEsZTUMdSxhkdOYmQRXAMks4/DYTw43PYVJN1Gp2ttbamz4RVVPqc0LcJnigZKySJhIDnRPc8h+G98wNFdSrpmdOOlj6BlHJCzetnnawsAJe9rmFzRH1gA4m2ZukmzTHqtubQoKOqqtoNpXBjGuiipjICHOOEskc/IgEtzHb2JqW6g2WxRtLHG+okonxPF3thjlY5l23aY3ue4PF+YGRS6GdDsQNr5KvFnJBHDgtkBG9zsV+JOIeSm+NI26yCCNLoR7pI8NW/Ahd8bw0vVAoNbHxPNzv8xWK9GM4SRoQEBBzfpHYHbJrAQCNw8555tF2nvBAPgk8sZ+Gi6R7KdP0ZEULSXClhc1jBm4MDHkADU2By4q+6WfC29F6QKA0jag1MTQGAmMvaJQ4NzZur4sWRsLZqaq9005bZexph0aqwY3iSffztjI64a9wLRh5lrL27Vd8syfC256bUcmy2iOVskslOGNp4yH1G8MWEtMQNxY3uTkAL3TXK9000tZ/0e3+zs/ihPdP9D6fQH8KP8jf8oUdIvRRBCn4nm4/Dq/6Vyy8uOXlRtgM3LjI90bGlr3PabEBjg7WxyNrHsJXPPWt32d/S3P8WTDGZW7kl+s1+vy+rhKappHPjkbWVbpHTNtBvrjrS2zGC2HjbkvLhcfh+K7+W30+fS9Zjjl070OnMZjfi7f9v38+2/m+kXXsfIPLoMbaVH6xBPCTbeROZflja5t1rGsZOJ9HXS2CmpW0NdIymqaW8TmzuETXtaTgfG91g5pHyvoQVvKb5iaVdKtpR7aqqSjo3b2KKoZU1M8ecLGR3wx4xk5zsRyF+HI2Sam6Nh6TKhsNTsuaQhsTK3ryHJrMTCAXHgL8Spj7ir0tbQiqNhTyQyRysxwgPjc17CRUR3Ac02yVx8kdB04/ois/sc38Jyk8pHEdMqEybD2ZKWvdHTvpZphGXB4gEdpHNLcwRfUaa8FqXmqzajZuw3wYn1pdE4aO2jM7F+6Y97cn9211PiGf0/jayTZDW5NbXRhozyaI3ADPsSe46rpDVU8dO41hYIHWjfvP5siQ4QHcgSdSsz6I4CldFQbQo4dl1ZlhneRLSCUVEcUOEnfMdcmMDvsfNa8zlX1FYQQEEYD13DsafmPouuF4WMhbUQaqnddjTzaD5hYeqeFiAgICCuaJr2lr2hzSLFrgC0g6gg5EIJRsDQA0AACwAFgANAANEGEdjU5k3m4h3l7490zHfnite/aiajORWJT7Lgje57IYmudfE5sbQ519bkDO6JqJmhi3W63ce6tbd4G7uw0GC1reCGmQBbIIr1AQRpj1B4/MrjfLjfKUkYcC1wDgdQ4Ag94ORWbNwxyuN7sbquM2OaiF4YdmtIErrTAwsLY3PNjhazg0+Nl5uncpqXH830Xqp6bq43Oequ+2fD8V3ZPrl712q9T5wQSjPW8D8x91Yxkqr9lwVFt9DFJbTeMa+3cSMld1ldSUkcLcMTGMb7rGhrfIBPI9qqZkrSyRjXtOrXtDmnvByQUjZkO63O5i3X9Xgbu8jcdS1tc+9XYyJYmvaWuAc0ixa4AtIORBByI7FAjiDWhrQA0CwaAA0ACwAGgCDBi2DSsfvG00DX3vjETA6/O4Gqu6MuelY8tL2NcWuxNLmhxa73m30PaFNicsTXtLXAOaRYtcAQRyIOqDFoNkwU5JhhijJ1McbWE95aEttGagICCLD+IPyu+Bb9106axkLoog1NMLMaOTQPILD1TwsRRAJQY9HWxzAuikZIAbEsc14B5EtOqCUlWxr2sc9oe++BhcA5+EXdhbqbDPJBcgICAgINfSbahlqJqdjiZYAwyNwuAbvG4mdYixy5Iks3psEUQRph1B4/MrhfLhfK1RHzump6kVb4zFUFz5onmV5JiaI5nvc5j9A0xloDe8LydOZd2rL5/52+t6nV9L/lsepM8NY45Ttn8V7sZJLPO5lu2/avoi9b5IVHsQ63gfmPsrGMk6iobG0vkc1jQLlziGtA5knIKslPUNkaHxua9pFw5pDmkdhGRQeMq2GR0Ye0yNALmBwxta72SW6gFBcoCAgICDX7G2zDWMe+Bxc1kj4nEtc20kZs4WcBfXVWzQ2CgICAgg0fiD8rvm37Lp01jJXVQoNUzK4zyc4Z/mKxXqx8RJRoQUV380/wDI7/KUiXw+O9An/wAltoanMU1czcznhHUNe4QSHkCCRyyd2LVccfh1fm7PpN/Tuye6s/8AHKns3l/FG2250lMNQylp4TPUvYZN2HhjI4gcO8kkOgvkBYlJGrlzqIbH6SvfUmkqoDTz4N4wB4kimYMnGOQAZg6gi6aSZc6R2j0nf6y6lo4PWJo2tdKTIIooQ8XY1zyCS420AQuXOov6PdI/WJZaeaJ0FTEA50RcHh0bvZkjeMnNPmE0uOW+Gul6YTS1E0VDRuqWwOwSymVkTN4Bcxx4vacPAJpnu54jT+j/AGiKnbG1JQx8eJtKCyQYXscyPA9rh2Fpz04q3wmF3lW4peltTUh8tJQmWna97A907I5Jd27C50cZFrXB9oi9lF7rfZ1zXXF7W7DqOxR0eU+hHJx+Jxf6lxy8uGXlddZZcBDs6rNQ0l9hHKBHgnYRMDOXTPc0uvlGbYdRYLzYY5d0t9uPy53X1WXqfRzoWTHnLHeW8b8OsZMZLrXOXO/F5d8vS+VEE4NT3D6rUYzcn6Yf6Eq/yx/x41vDykaroS/+S652znZQVDPWKMk3s4tBngvzBuQOztVvM2Nlsf8A6hr/AOy031Uv8J7Myq6VyyVMtPQ03rDoLCaR8ohhY857oOIJe+2thYZZp28cozOjHSUVhljfE6CogcGzQPLXFuIXY5rm5OY4aHsSzQ1rel09S+X1Cj38UTzG6aSZsLZHt9tsIIJdY5YjYXTt+Y2vRzpLHWU75bOiMTnsmjktihkj9trrZZDO/JLNU00NF06nqGGog2dNJRgm0u8YJpGNJBkjpzm4ZaXueCvaMD0XbXii2VV1Tid02qqpibHFgyd7PO3BMpyrfbH6Q1k5ie6gLIJS2zxURulYx3sySRWAtaxsCSLqWSI6lZBAQeQ+27uaOz9o/VdemsZC6KINbUNtI7ts7xtY/Ieazk9HSvCKy6iCiu/mn/kd/lKJfDiOhmx2V3R2Gnl9mSFwvxa7eOLXjtBAPgr7ueM3jpzmwtsPm2psynqLippHVkEt9X4aZwjlF9Q5o142vxV9mZeZG4mpZHdIKlgqpKZ0tNC6MsbE7etZ1XNBkaRkc7Dt5J7NWfFXQU3RUtrIaietmnkiEgjZI2FgtI0B+TGAnQeSm+FmPO9ub6P0Esm09pxNrJqaTfiTAxkLt5G9vVeN4wk2AtlloqzJzeXUbG6M7iuNTLVyzzGDdWkELbR48QOGNo43z7VLWpjzvbV+ieUCnqYjlLFWT71pyN3OuHEciOPYlTDwx+hdYybbe1pI3NcwimAcDdpwRlj7HiA5pHgrfBjzlXm19mS7KgmrNn1I3AvO6lms+Bwcbv3Mg6zCb5AGxJUSzt5judnVW+hjksW42NfhOoxNBt8VHWLozZ5HMA+IyP0+K59Ry6k5XLm5vndXshsNS0zVEOITRiBgLt41hqDI7Exo9o4i25yz1C8mOMmU3eeJ+XL67pesy63p7Ol0stXG991NW9mpq2+Jrfz+j6IvW+REFtOMr8zf6D5LUc8vLkvTD/QlX+WP+PGt4eUifTXYLqugjfBlU0+CencNd5G0HB3OGVudkxuqND6Otutr9rVVQ3LHR02NvFkjSRIw9zgfgrlNTSsboJsyaSbaETK6ankZXTOfCxkDrtkddkv4jC6zhx0yVyvgdfsTowaeoqJnVUlRPLExjjIImloZiwHDG0W1OfYsW74Rxnoo2RPLs1jY9oTwOikljkp2R07ty8SuJBxsLrkG+Z4red5V0U/Rk01BtMRzyVE1RHK57nBmLebkjCGxtABItlbks73YjO9H+04RsWllxsbHHTMD3FwDWOjaGyYjwsQVLL3DRei8Q1Oy6oSFpgmq6kHEcIdHKQBmbWvi+K1lvZXtX6zsJ1M1lQamjlqI6cQzgb+ISGzTFK32wOThwA7U4yV9GXNBAQKTME8yT4aD4AL0YThYvWlEGFtFuQdyNj+V2R+NlMvDp07rJj3WHpEEXtDgQdCLHuOqhpjbK2bHSwshgbgjYLNbdzrAknVxJOZ4lEk1NRjP6PUzqttYYm+sNaWiW7gQ0tLT1QcJOFxFyL2Kuztm9m3ej1NXNa2piD8Ju03c17Dza9hDhpzTZcZfKjY3ROkpJDJDERIRh3j5JJX4eQdI42GXBNpMJEtu9FqWtc11RFiez2ZGufHI3sxxkG2ehySUuEqew+jdNRFxp48Ln2xvc58j3W0u97ibdiWrMZPDD2v0IoauYzTQAyEWc5r5GYwODwxwDtBryTaXp41saDYdPA9z4omsc9jI3Ybhu7iBDGhl8IABOgCbWYyNQz0fbPDsQp8g7EIzJMYQ7nuS/B4Wsm6z+Hi6cI3pCV1rO5HP8pyP38FnKbjOc3ENqUpmhfG15jLmkB4vdp5ixHzXmzx7pqJ6bqzpdXHqXHukvi+7jdm7BmoqmF/q8b2NxNMkJcZCZLNxyNeSerxtkLlccMbhlvX04+/l9F6j/EOj6zodTD8W45XVky1r4edSzU5+vLvF6Hyzw/E5IW6jLaLADktOLD2xsuKsgfBO3HE8AObic24Dg4dZpBGYGhVl0MtjA0ADQAAdw0QavZfRulpZ5p4IWxyzm8rml1nkEn2ScLcySbAX4q3K1dsfbnQ+jrZBLNDeUCwlY+SKS3IvjcCR33SZWG2TsHo5TUIcKaIMxm73Fz3veRexc95LjqdTxS5Wowdq9B6GpmM0kJErvafFJLC5/wCfdObi0GZzyVmVi7bPYmxIKKLdU0bY2XxEC5LnEWLnOcSXGwGZJ0Utt8o0/wD8ebO35m9WbjL8ZGKTdF/vGHFgvn7qvfV22cfR2mbDLDugYpnvkkY4uc175CC89Ym2YGQsBbKyndd7TbA2X0FoaaVsscJxs9gySzS7u/uCR5DTlqM1bnau3SLKCCuYm1hqch3nj9fBXGboyY22AA4Cy9LaSAgi9oIIOYIsRzB1QakNLSWnUZX5jgfH7rnY9eGW49uo2ICAgICAgICAgICAUHkDv2eLbeI4H9clwymq82WOqtussiCcDbm/LLx4/rvWoxnfZkKsCAgICAgICAgICAgXQeQ9ZxPAZDv4nw08126ePu1IyV1UQEBBh18FxiaOsOA/aHL6j/lSzbp08+2sIOvoub1PUBBCSVrbYnAXNhcgXPIX1KbjUxyy8Tek7oyXQLoF0FVTUNjaXvcGtaLlxNgBzJUuUk3W8MMs8pjjN2+ywFVh6gICCEgORGo4cxxH64hZym4znjuLWvBFxoVwedIZmw1+Q5pEt1GUxthYLTikgICCmerjYbPexpOgc4Nv5lTcdMOl1M+ccbftNrrquYgpkqWNe1hcA9wJa2+bg22Igdlx5pub03OnncbnJxNbvy34XIwICAgIIPJJDRqfgOJWsce6kZEbA0ADQL1NpoCAgICDWVtPgOJvsk5jkTq4dnPzWco79Lqa4qgFYeh6oOa6S7KlqpLNADY4i6NxIzqC4FpbbMYQwZn3ivP1ennllbPbx9/P/T9b0Hqul6bDdu7llrKf7dc7++/b5Ri7XqpwSXF7HOFOGMZI0YXOfaZpY11ye3MW04qZW933uOvt7z+bt6XpenupJLJ37tnma+G7s4/blbLPKKpjS95LqrRsgLPVxETYxg5AHW4146K43Lvkvnd/T2Yxw6V9NllMZqdP3nPfv56/TV8JQ0dUI4yXSlxldvWmS53WJ+7w2eLatJs4EgcbWVmOcmPn6/0Zz63pL1M5Jjrtnbda51N74v1k3LP5pvgqgY8LpHhoa1zZDgv+IcUmOOXXDb2g7IDiSrJ1JZ59v/UmfpbMplJN7s1z7cTWWPz+Vn6aU1EFbhmDS9xcx5jcXbt7XOkBazCJCzJo1AblzusSdTX9/P7/AC+zeHU9F3YXLU1Zua3LNXd32zLz7bv7MoU1V6yWhztzcyteX36xjwiAi98Afd3LKy329Tus+W9fn4/Rx/E9L/l5dTv4xs17b33fLeuP3XbBhnaQZnSF27s8Gxj3gd7QOMm5ubWDRbgFrpzKfxb8Mesz6GW50pNb4+etePE8fW27963a6PzxAugruWnLMHUDgfeHZz81jLDfMcerJJ3NhAyw5k8Rp2W7Fz08lu1iIICAg5/bGy5JqtpFhGaWaJzyA6xkc3INJGdgTexGS5ZYXLK/KzX7v1fSer6XR9LZecpnjlJ48S++r/SsWajqYnRRwNeIonU7Gux33kTRaUvBeGizRpgvxHZfi7uPE/lp3w6/perjn1OtZ3ZzO2a8ZXnHV1b59+76VEUtZ+K3FJZzThl0kY50oIYY96WEBuWJuEgaXJWZ+JrX25/u/wAtLer6Kdlkm5ZvH2usfO+yZTd9r3S3zqJRUdZIWNeXxtLKlrnMkdkXYRA+znuIORIF3W7L2Vkzs+XF/XaZdb0WEzuGsrvp2Sye2+6cSTX5Tf7q6eCvdEXyFzZDLEHRhwNoY22e5lnCxe4lxs4GwtdJ33V+d5n5f3W+p1P8Ox6vZhq4yZWXX+q3iXi8YzicWb5dDsiN7YrPc9xDnZyWxYcVwMnOy5XN7arpj45fkerywy6m8JJNTx48fafnqa344Zqrzl0RF77dp4DmVqS26WLoIsNyTcnU/IDsC9OOPbG4tWgQEBAQEHiDXVNFhuWDLUtGo/L9vLks3F26fV1xWK119Fh6nqgICAiiIIogImi6KIg27jZoufgBzJ4KybZzzmPlsqSlDLk5uOp+gHALpJp4887leUZIS3NguOLfq37fo88+nvmMWDHgi4/XeOC894ZqSIICAgKAqCgICoIIOfnYZu5cu0ngFrHG1ZF0EGHM5uPHs5DkF6ccZjGpFy0ogICAgICAgIMSpog7MdV3vDj+YcVLNt4Z3HwwJo3M9oZe8M2+PLxWLi9OHVxyQBWXV6gICAgICDwuztx5DMnwCJbJ5ZMVE53tHCOWrj9luYfN58+v7YthDA1gs0WHz7SeJW3C23mrEQQUTU4JuDZ3Mce8cVnLGVNKXOLfaHiLkePL9Zrz5dOzwzYk03zGfcuaPUBAQEBAQRfIBr5ak9wGZVkt8A1jnc2DwLj4aBdsel82tMmOMNFgP13rtJrw0mqCAgICAgICAgICAgxZaBjje1jzabX7xofFTUaxzynisd2zXDR4P5hmfEfZZ7Xade+8VGkkH7IPc772U7K3OvirMMn9U7zj/wB6nbWvxsHraeQ//mR3uZ9HFXtpevgsbQyH3R4k/ADPzV7WL157RczZnvOJ7G9Uff4q9sc718r4ZcMDWey0D5nvPFacrbfK1EEBAQEBBS+mac9Dzbl58/FZuMvlNK/V3DRwPeLHzH2XO9GeydrzC/i3ydf52WL0cjtRLnf1b/OP/cp+FkmgF3uOHeWfRyfhZGkhG88AO83+AGfmtTo33XtSFMT7Tj3N6o+p+K3OljF7YtihDdB48T3k5ldJJFWKggICAgICAgICAgICAgICAg8sg9QEBAQEBAQEBAQEBAQEBAQEBAQEBAQEBAQf/9k="/>
          <p:cNvSpPr/>
          <p:nvPr/>
        </p:nvSpPr>
        <p:spPr>
          <a:xfrm>
            <a:off x="1349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2" name="Shape 892" descr="data:image/jpeg;base64,/9j/4AAQSkZJRgABAQAAAQABAAD/2wCEAAkGBxQQEBUUEhQUFhUXFRcXGBUUFRUVFBQUFRUYFxQVFhQYHCggGhslGxQaJDEhJikrLjEuFx8zODUsNygtLisBCgoKDg0OGhAQGiwkHBwsLCwsLCwsLCwsLCwsLSwsLCwsLCwsLCwsLCwsLCwsLCwsLCwsLCwsLCwsLCwsLjAsLP/AABEIALABHgMBEQACEQEDEQH/xAAbAAEAAgMBAQAAAAAAAAAAAAAAAgMEBQYBB//EAEYQAAEDAgMEBggDAwsEAwAAAAEAAgMEERIhMQUTQVEGImFxgZEHFDJSobHB0SNy8EJisxUzNVN0kqKywtLhNoK08RckQ//EABoBAQEBAQEBAQAAAAAAAAAAAAABAgMEBgX/xAAxEQEBAAIBAwIEBAQHAQAAAAAAAQIRIQMSMQRBIlFhcROBkaEyscHwBRRCYtHh8VL/2gAMAwEAAhEDEQA/APuKAgICAgICAgICAgICAgICAgICAgICAgICAgICAgICAgICAgICAgICAgICCqWoa3K+fIZnyCGlfrJOjf7xt8Bcqba7XmN54tHYAT8b/RNr2vLv9/8AwhNna9Bf73m0fRNnaCV44NPm37ptO1JtV7zXD4jzH1sm07auY8OFwQR2G6qJICAgICAgrknaDa+fIZu8hmghvnHRv94gfAXKz3Bd/No7ACT53HyTuQwu9/8AwhTuqgDve/whO5DE8e6fNv3V7g9Yt7TXDwxD/Dn5gK7VZHIHC7SCOYN1RNAQEBAQEBAQEBAQEFMtQG5ankNfHl4osil13amw5NPzdr5WU21MYMYALAAdwso0kiiAgICAgg6ME30PMZHzGqbTSTZi32usOYGfi0a+Hkrti4siOQOFwbjmFWU0BBVJOBlqeQ1/4HaVNisNc72jYe636u18reKzckTYwDQAdygkiCAgICAgrfCDnoeYyPmNU2o17m69YcwOt4tGvh5LUyVcx4IuDcLQkgICAgICAgIF0GLJOXZMOhsXa94b29ug7VNtTHaDGAafck8yeKjomgICAgICAgICAgrLSDduR48nd/3TaWbZEEwdfgRqOX/HatOdmkXykkhvDV3Adg5n9dilqPY2AfUnMnvK57RNEEBAQEBAQEBB4grdGb3bkfge8fVWXSrIZsV+BGo5cvDtW5VWqggICAgICDDqJC44QbD9ojU/uj6n9CWt447GiwsFHQQEBAQEBAQEBAQEBBRIC53Vytq7iP3R38eXfZZt0xky4bWsMrZW5KOWk1EEBAQEBAQEBAQEBBCWO+YycND8wew8lZdKshlxdhGo5H7LpLtVioICAgIMeqltYNPWPjYDU/rmpVxm1LGgCw0UdtJIogICAgICAgICAgIK5XaAanTstqfD7KWs26WRsDRYfrmVzYDkbj/2OSJV7TdVgRBAQEBAQEBAQEBAQVyNIOIajUe8OX1Vl0q+NwIBGhXVUkBAQeOcACTkBme5Br2G5Ljqfg39kfriSs7dsZqJo2ICAgICAgICAgICASiIU+fW56djeH38Vyt2527XKMiKROsbc8x9QrGLFyrIgICAgICAgICAgICCEJwuLeBzH+ofXxK3jVjIW1EBBi1xyDfeOf5Rr55DxUrWE3Vay7iAg8Qa7Zm3YKmWaKJ5MkD8ErC1zHMJvY2cBdpsbEXBVZl29rNtwxVENO9xE0wcY2BrnXDBdxJAs0dpsi79mxUUQEBAQEBBVOLjD72R7v2vh81LdRnK8L1yc3zim2jUGsfCX1JldNE7CS5scbWTPMoABtuzFh77rx9PLK5653uefz2+uz9P6eemx6sxwmExy54ttuM1vjfd3b+z6Pdex8jEX8+WaqVkAqubntt9OKKjl3MspMtr7qKOSZ4H7wjacPirMaaW9HumFHXucynmDpGe1G5r45G9uB4BIz1GSWWGm5lqGMLQ5zWlxs0OcAXHk0HU9yg1fS7pA3Z1I+pexz2sLBhaQHHG9rBYnL9pWTZG3Y64B5hQeoCAgICDTwbeDtoSUeBwdHAybHcYSHuwgAa3uCrrjZpuFBXOMrjVpxDw1HiLjxVl0RkNdcXGhXZp6gIMCY3kd2AN7rjEfO48gs11wnAo6CAgIOC6Wt/k7aVPtFuUMtqWr4ANcfwZj3OsCTwAV8sXi7YexNosxV23Ki5jAdDTAWv6tE612X4yScT28Cn0Sf8A02cNVtmWD1hraJl2420rmyueWWuGOmDgA8jstcpwvxLZemhk2LJXwNDZGMdeOS7gyVjsL2OsQSL92RCaXu426GaucKMzC2MQGSxBw4t3i0ve1+1RfZzFR0unbsAbQDY98Ymvw4Xbu5fhPVxXtbtT3Z38O2d0erto1MrZpWU8VG9pLYjvDVhpH4bnn2AScy3gDbVOCbrqUbEEGZvPYAPE5n5BYyrnkuWGXEUFTU79oozUSwbz8Q1TW7trcsW6ebONs7C1u/NeXp5Z7nbu4/V9H1ul6X8G31Uwx6mvh7Ld2+3dOZPr7/Z2y9T5yCDD2xX+r0c8oteKKRw5Xa0ub4aLU5c7OXP+ibZTYdmxTHOapG/llOb3ukOIXdyAtl3q5XlGt9K9MIJKHaEQtNFWRRueLAugkuHNf7wyA/7yrjfZWH6Sm1/8o0G6NJg9Z/8ArYxNjEm6GPf2Ni297Yc8wrjrQyfSf6yOj83rm4M28iv6tj3dvWGYcIk617a9qY63wLtsbb2vT0rq0Q0bYYwHmleZHVG4ABcXSg4RJa+QFh22sZrEb7b/AEsZTUMdSxhkdOYmQRXAMks4/DYTw43PYVJN1Gp2ttbamz4RVVPqc0LcJnigZKySJhIDnRPc8h+G98wNFdSrpmdOOlj6BlHJCzetnnawsAJe9rmFzRH1gA4m2ZukmzTHqtubQoKOqqtoNpXBjGuiipjICHOOEskc/IgEtzHb2JqW6g2WxRtLHG+okonxPF3thjlY5l23aY3ue4PF+YGRS6GdDsQNr5KvFnJBHDgtkBG9zsV+JOIeSm+NI26yCCNLoR7pI8NW/Ahd8bw0vVAoNbHxPNzv8xWK9GM4SRoQEBBzfpHYHbJrAQCNw8555tF2nvBAPgk8sZ+Gi6R7KdP0ZEULSXClhc1jBm4MDHkADU2By4q+6WfC29F6QKA0jag1MTQGAmMvaJQ4NzZur4sWRsLZqaq9005bZexph0aqwY3iSffztjI64a9wLRh5lrL27Vd8syfC256bUcmy2iOVskslOGNp4yH1G8MWEtMQNxY3uTkAL3TXK9000tZ/0e3+zs/ihPdP9D6fQH8KP8jf8oUdIvRRBCn4nm4/Dq/6Vyy8uOXlRtgM3LjI90bGlr3PabEBjg7WxyNrHsJXPPWt32d/S3P8WTDGZW7kl+s1+vy+rhKappHPjkbWVbpHTNtBvrjrS2zGC2HjbkvLhcfh+K7+W30+fS9Zjjl070OnMZjfi7f9v38+2/m+kXXsfIPLoMbaVH6xBPCTbeROZflja5t1rGsZOJ9HXS2CmpW0NdIymqaW8TmzuETXtaTgfG91g5pHyvoQVvKb5iaVdKtpR7aqqSjo3b2KKoZU1M8ecLGR3wx4xk5zsRyF+HI2Sam6Nh6TKhsNTsuaQhsTK3ryHJrMTCAXHgL8Spj7ir0tbQiqNhTyQyRysxwgPjc17CRUR3Ac02yVx8kdB04/ois/sc38Jyk8pHEdMqEybD2ZKWvdHTvpZphGXB4gEdpHNLcwRfUaa8FqXmqzajZuw3wYn1pdE4aO2jM7F+6Y97cn9211PiGf0/jayTZDW5NbXRhozyaI3ADPsSe46rpDVU8dO41hYIHWjfvP5siQ4QHcgSdSsz6I4CldFQbQo4dl1ZlhneRLSCUVEcUOEnfMdcmMDvsfNa8zlX1FYQQEEYD13DsafmPouuF4WMhbUQaqnddjTzaD5hYeqeFiAgICCuaJr2lr2hzSLFrgC0g6gg5EIJRsDQA0AACwAFgANAANEGEdjU5k3m4h3l7490zHfnite/aiajORWJT7Lgje57IYmudfE5sbQ519bkDO6JqJmhi3W63ce6tbd4G7uw0GC1reCGmQBbIIr1AQRpj1B4/MrjfLjfKUkYcC1wDgdQ4Ag94ORWbNwxyuN7sbquM2OaiF4YdmtIErrTAwsLY3PNjhazg0+Nl5uncpqXH830Xqp6bq43Oequ+2fD8V3ZPrl712q9T5wQSjPW8D8x91Yxkqr9lwVFt9DFJbTeMa+3cSMld1ldSUkcLcMTGMb7rGhrfIBPI9qqZkrSyRjXtOrXtDmnvByQUjZkO63O5i3X9Xgbu8jcdS1tc+9XYyJYmvaWuAc0ixa4AtIORBByI7FAjiDWhrQA0CwaAA0ACwAGgCDBi2DSsfvG00DX3vjETA6/O4Gqu6MuelY8tL2NcWuxNLmhxa73m30PaFNicsTXtLXAOaRYtcAQRyIOqDFoNkwU5JhhijJ1McbWE95aEttGagICCLD+IPyu+Bb9106axkLoog1NMLMaOTQPILD1TwsRRAJQY9HWxzAuikZIAbEsc14B5EtOqCUlWxr2sc9oe++BhcA5+EXdhbqbDPJBcgICAgINfSbahlqJqdjiZYAwyNwuAbvG4mdYixy5Iks3psEUQRph1B4/MrhfLhfK1RHzump6kVb4zFUFz5onmV5JiaI5nvc5j9A0xloDe8LydOZd2rL5/52+t6nV9L/lsepM8NY45Ttn8V7sZJLPO5lu2/avoi9b5IVHsQ63gfmPsrGMk6iobG0vkc1jQLlziGtA5knIKslPUNkaHxua9pFw5pDmkdhGRQeMq2GR0Ye0yNALmBwxta72SW6gFBcoCAgICDX7G2zDWMe+Bxc1kj4nEtc20kZs4WcBfXVWzQ2CgICAgg0fiD8rvm37Lp01jJXVQoNUzK4zyc4Z/mKxXqx8RJRoQUV380/wDI7/KUiXw+O9An/wAltoanMU1czcznhHUNe4QSHkCCRyyd2LVccfh1fm7PpN/Tuye6s/8AHKns3l/FG2250lMNQylp4TPUvYZN2HhjI4gcO8kkOgvkBYlJGrlzqIbH6SvfUmkqoDTz4N4wB4kimYMnGOQAZg6gi6aSZc6R2j0nf6y6lo4PWJo2tdKTIIooQ8XY1zyCS420AQuXOov6PdI/WJZaeaJ0FTEA50RcHh0bvZkjeMnNPmE0uOW+Gul6YTS1E0VDRuqWwOwSymVkTN4Bcxx4vacPAJpnu54jT+j/AGiKnbG1JQx8eJtKCyQYXscyPA9rh2Fpz04q3wmF3lW4peltTUh8tJQmWna97A907I5Jd27C50cZFrXB9oi9lF7rfZ1zXXF7W7DqOxR0eU+hHJx+Jxf6lxy8uGXlddZZcBDs6rNQ0l9hHKBHgnYRMDOXTPc0uvlGbYdRYLzYY5d0t9uPy53X1WXqfRzoWTHnLHeW8b8OsZMZLrXOXO/F5d8vS+VEE4NT3D6rUYzcn6Yf6Eq/yx/x41vDykaroS/+S652znZQVDPWKMk3s4tBngvzBuQOztVvM2Nlsf8A6hr/AOy031Uv8J7Myq6VyyVMtPQ03rDoLCaR8ohhY857oOIJe+2thYZZp28cozOjHSUVhljfE6CogcGzQPLXFuIXY5rm5OY4aHsSzQ1rel09S+X1Cj38UTzG6aSZsLZHt9tsIIJdY5YjYXTt+Y2vRzpLHWU75bOiMTnsmjktihkj9trrZZDO/JLNU00NF06nqGGog2dNJRgm0u8YJpGNJBkjpzm4ZaXueCvaMD0XbXii2VV1Tid02qqpibHFgyd7PO3BMpyrfbH6Q1k5ie6gLIJS2zxURulYx3sySRWAtaxsCSLqWSI6lZBAQeQ+27uaOz9o/VdemsZC6KINbUNtI7ts7xtY/Ieazk9HSvCKy6iCiu/mn/kd/lKJfDiOhmx2V3R2Gnl9mSFwvxa7eOLXjtBAPgr7ueM3jpzmwtsPm2psynqLippHVkEt9X4aZwjlF9Q5o142vxV9mZeZG4mpZHdIKlgqpKZ0tNC6MsbE7etZ1XNBkaRkc7Dt5J7NWfFXQU3RUtrIaietmnkiEgjZI2FgtI0B+TGAnQeSm+FmPO9ub6P0Esm09pxNrJqaTfiTAxkLt5G9vVeN4wk2AtlloqzJzeXUbG6M7iuNTLVyzzGDdWkELbR48QOGNo43z7VLWpjzvbV+ieUCnqYjlLFWT71pyN3OuHEciOPYlTDwx+hdYybbe1pI3NcwimAcDdpwRlj7HiA5pHgrfBjzlXm19mS7KgmrNn1I3AvO6lms+Bwcbv3Mg6zCb5AGxJUSzt5judnVW+hjksW42NfhOoxNBt8VHWLozZ5HMA+IyP0+K59Ry6k5XLm5vndXshsNS0zVEOITRiBgLt41hqDI7Exo9o4i25yz1C8mOMmU3eeJ+XL67pesy63p7Ol0stXG991NW9mpq2+Jrfz+j6IvW+REFtOMr8zf6D5LUc8vLkvTD/QlX+WP+PGt4eUifTXYLqugjfBlU0+CencNd5G0HB3OGVudkxuqND6Otutr9rVVQ3LHR02NvFkjSRIw9zgfgrlNTSsboJsyaSbaETK6ankZXTOfCxkDrtkddkv4jC6zhx0yVyvgdfsTowaeoqJnVUlRPLExjjIImloZiwHDG0W1OfYsW74Rxnoo2RPLs1jY9oTwOikljkp2R07ty8SuJBxsLrkG+Z4red5V0U/Rk01BtMRzyVE1RHK57nBmLebkjCGxtABItlbks73YjO9H+04RsWllxsbHHTMD3FwDWOjaGyYjwsQVLL3DRei8Q1Oy6oSFpgmq6kHEcIdHKQBmbWvi+K1lvZXtX6zsJ1M1lQamjlqI6cQzgb+ISGzTFK32wOThwA7U4yV9GXNBAQKTME8yT4aD4AL0YThYvWlEGFtFuQdyNj+V2R+NlMvDp07rJj3WHpEEXtDgQdCLHuOqhpjbK2bHSwshgbgjYLNbdzrAknVxJOZ4lEk1NRjP6PUzqttYYm+sNaWiW7gQ0tLT1QcJOFxFyL2Kuztm9m3ej1NXNa2piD8Ju03c17Dza9hDhpzTZcZfKjY3ROkpJDJDERIRh3j5JJX4eQdI42GXBNpMJEtu9FqWtc11RFiez2ZGufHI3sxxkG2ehySUuEqew+jdNRFxp48Ln2xvc58j3W0u97ibdiWrMZPDD2v0IoauYzTQAyEWc5r5GYwODwxwDtBryTaXp41saDYdPA9z4omsc9jI3Ybhu7iBDGhl8IABOgCbWYyNQz0fbPDsQp8g7EIzJMYQ7nuS/B4Wsm6z+Hi6cI3pCV1rO5HP8pyP38FnKbjOc3ENqUpmhfG15jLmkB4vdp5ixHzXmzx7pqJ6bqzpdXHqXHukvi+7jdm7BmoqmF/q8b2NxNMkJcZCZLNxyNeSerxtkLlccMbhlvX04+/l9F6j/EOj6zodTD8W45XVky1r4edSzU5+vLvF6Hyzw/E5IW6jLaLADktOLD2xsuKsgfBO3HE8AObic24Dg4dZpBGYGhVl0MtjA0ADQAAdw0QavZfRulpZ5p4IWxyzm8rml1nkEn2ScLcySbAX4q3K1dsfbnQ+jrZBLNDeUCwlY+SKS3IvjcCR33SZWG2TsHo5TUIcKaIMxm73Fz3veRexc95LjqdTxS5Wowdq9B6GpmM0kJErvafFJLC5/wCfdObi0GZzyVmVi7bPYmxIKKLdU0bY2XxEC5LnEWLnOcSXGwGZJ0Utt8o0/wD8ebO35m9WbjL8ZGKTdF/vGHFgvn7qvfV22cfR2mbDLDugYpnvkkY4uc175CC89Ym2YGQsBbKyndd7TbA2X0FoaaVsscJxs9gySzS7u/uCR5DTlqM1bnau3SLKCCuYm1hqch3nj9fBXGboyY22AA4Cy9LaSAgi9oIIOYIsRzB1QakNLSWnUZX5jgfH7rnY9eGW49uo2ICAgICAgICAgICAUHkDv2eLbeI4H9clwymq82WOqtussiCcDbm/LLx4/rvWoxnfZkKsCAgICAgICAgICAgXQeQ9ZxPAZDv4nw08126ePu1IyV1UQEBBh18FxiaOsOA/aHL6j/lSzbp08+2sIOvoub1PUBBCSVrbYnAXNhcgXPIX1KbjUxyy8Tek7oyXQLoF0FVTUNjaXvcGtaLlxNgBzJUuUk3W8MMs8pjjN2+ywFVh6gICCEgORGo4cxxH64hZym4znjuLWvBFxoVwedIZmw1+Q5pEt1GUxthYLTikgICCmerjYbPexpOgc4Nv5lTcdMOl1M+ccbftNrrquYgpkqWNe1hcA9wJa2+bg22Igdlx5pub03OnncbnJxNbvy34XIwICAgIIPJJDRqfgOJWsce6kZEbA0ADQL1NpoCAgICDWVtPgOJvsk5jkTq4dnPzWco79Lqa4qgFYeh6oOa6S7KlqpLNADY4i6NxIzqC4FpbbMYQwZn3ivP1ennllbPbx9/P/T9b0Hqul6bDdu7llrKf7dc7++/b5Ri7XqpwSXF7HOFOGMZI0YXOfaZpY11ye3MW04qZW933uOvt7z+bt6XpenupJLJ37tnma+G7s4/blbLPKKpjS95LqrRsgLPVxETYxg5AHW4146K43Lvkvnd/T2Yxw6V9NllMZqdP3nPfv56/TV8JQ0dUI4yXSlxldvWmS53WJ+7w2eLatJs4EgcbWVmOcmPn6/0Zz63pL1M5Jjrtnbda51N74v1k3LP5pvgqgY8LpHhoa1zZDgv+IcUmOOXXDb2g7IDiSrJ1JZ59v/UmfpbMplJN7s1z7cTWWPz+Vn6aU1EFbhmDS9xcx5jcXbt7XOkBazCJCzJo1AblzusSdTX9/P7/AC+zeHU9F3YXLU1Zua3LNXd32zLz7bv7MoU1V6yWhztzcyteX36xjwiAi98Afd3LKy329Tus+W9fn4/Rx/E9L/l5dTv4xs17b33fLeuP3XbBhnaQZnSF27s8Gxj3gd7QOMm5ubWDRbgFrpzKfxb8Mesz6GW50pNb4+etePE8fW27963a6PzxAugruWnLMHUDgfeHZz81jLDfMcerJJ3NhAyw5k8Rp2W7Fz08lu1iIICAg5/bGy5JqtpFhGaWaJzyA6xkc3INJGdgTexGS5ZYXLK/KzX7v1fSer6XR9LZecpnjlJ48S++r/SsWajqYnRRwNeIonU7Gux33kTRaUvBeGizRpgvxHZfi7uPE/lp3w6/perjn1OtZ3ZzO2a8ZXnHV1b59+76VEUtZ+K3FJZzThl0kY50oIYY96WEBuWJuEgaXJWZ+JrX25/u/wAtLer6Kdlkm5ZvH2usfO+yZTd9r3S3zqJRUdZIWNeXxtLKlrnMkdkXYRA+znuIORIF3W7L2Vkzs+XF/XaZdb0WEzuGsrvp2Sye2+6cSTX5Tf7q6eCvdEXyFzZDLEHRhwNoY22e5lnCxe4lxs4GwtdJ33V+d5n5f3W+p1P8Ox6vZhq4yZWXX+q3iXi8YzicWb5dDsiN7YrPc9xDnZyWxYcVwMnOy5XN7arpj45fkerywy6m8JJNTx48fafnqa344Zqrzl0RF77dp4DmVqS26WLoIsNyTcnU/IDsC9OOPbG4tWgQEBAQEHiDXVNFhuWDLUtGo/L9vLks3F26fV1xWK119Fh6nqgICAiiIIogImi6KIg27jZoufgBzJ4KybZzzmPlsqSlDLk5uOp+gHALpJp4887leUZIS3NguOLfq37fo88+nvmMWDHgi4/XeOC894ZqSIICAgKAqCgICoIIOfnYZu5cu0ngFrHG1ZF0EGHM5uPHs5DkF6ccZjGpFy0ogICAgICAgIMSpog7MdV3vDj+YcVLNt4Z3HwwJo3M9oZe8M2+PLxWLi9OHVxyQBWXV6gICAgICDwuztx5DMnwCJbJ5ZMVE53tHCOWrj9luYfN58+v7YthDA1gs0WHz7SeJW3C23mrEQQUTU4JuDZ3Mce8cVnLGVNKXOLfaHiLkePL9Zrz5dOzwzYk03zGfcuaPUBAQEBAQRfIBr5ak9wGZVkt8A1jnc2DwLj4aBdsel82tMmOMNFgP13rtJrw0mqCAgICAgICAgICAgxZaBjje1jzabX7xofFTUaxzynisd2zXDR4P5hmfEfZZ7Xade+8VGkkH7IPc772U7K3OvirMMn9U7zj/wB6nbWvxsHraeQ//mR3uZ9HFXtpevgsbQyH3R4k/ADPzV7WL157RczZnvOJ7G9Uff4q9sc718r4ZcMDWey0D5nvPFacrbfK1EEBAQEBBS+mac9Dzbl58/FZuMvlNK/V3DRwPeLHzH2XO9GeydrzC/i3ydf52WL0cjtRLnf1b/OP/cp+FkmgF3uOHeWfRyfhZGkhG88AO83+AGfmtTo33XtSFMT7Tj3N6o+p+K3OljF7YtihDdB48T3k5ldJJFWKggICAgICAgICAgICAgICAg8sg9QEBAQEBAQEBAQEBAQEBAQEBAQEBAQEBAQf/9k="/>
          <p:cNvSpPr/>
          <p:nvPr/>
        </p:nvSpPr>
        <p:spPr>
          <a:xfrm>
            <a:off x="1349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Shape 8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898" name="Shape 8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899" name="Shape 8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47</a:t>
            </a:fld>
            <a:endParaRPr sz="1200">
              <a:solidFill>
                <a:srgbClr val="888888"/>
              </a:solidFill>
              <a:latin typeface="Arial"/>
              <a:ea typeface="Arial"/>
              <a:cs typeface="Arial"/>
              <a:sym typeface="Arial"/>
            </a:endParaRPr>
          </a:p>
        </p:txBody>
      </p:sp>
      <p:grpSp>
        <p:nvGrpSpPr>
          <p:cNvPr id="900" name="Shape 900"/>
          <p:cNvGrpSpPr/>
          <p:nvPr/>
        </p:nvGrpSpPr>
        <p:grpSpPr>
          <a:xfrm>
            <a:off x="1305573" y="332656"/>
            <a:ext cx="6325750" cy="5829969"/>
            <a:chOff x="982045" y="0"/>
            <a:chExt cx="6325750" cy="5829969"/>
          </a:xfrm>
        </p:grpSpPr>
        <p:sp>
          <p:nvSpPr>
            <p:cNvPr id="901" name="Shape 901"/>
            <p:cNvSpPr/>
            <p:nvPr/>
          </p:nvSpPr>
          <p:spPr>
            <a:xfrm rot="10800000">
              <a:off x="1800984" y="0"/>
              <a:ext cx="5506811" cy="1620035"/>
            </a:xfrm>
            <a:prstGeom prst="homePlate">
              <a:avLst>
                <a:gd name="adj" fmla="val 50000"/>
              </a:avLst>
            </a:prstGeom>
            <a:solidFill>
              <a:srgbClr val="00B05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2" name="Shape 902"/>
            <p:cNvSpPr txBox="1"/>
            <p:nvPr/>
          </p:nvSpPr>
          <p:spPr>
            <a:xfrm>
              <a:off x="2205993" y="0"/>
              <a:ext cx="5101802" cy="1620035"/>
            </a:xfrm>
            <a:prstGeom prst="rect">
              <a:avLst/>
            </a:prstGeom>
            <a:noFill/>
            <a:ln>
              <a:noFill/>
            </a:ln>
          </p:spPr>
          <p:txBody>
            <a:bodyPr spcFirstLastPara="1" wrap="square" lIns="714375" tIns="167625" rIns="312925" bIns="167625" anchor="ctr" anchorCtr="0">
              <a:noAutofit/>
            </a:bodyPr>
            <a:lstStyle/>
            <a:p>
              <a:pPr marL="0" marR="0" lvl="0" indent="0" algn="ctr" rtl="0">
                <a:lnSpc>
                  <a:spcPct val="90000"/>
                </a:lnSpc>
                <a:spcBef>
                  <a:spcPts val="0"/>
                </a:spcBef>
                <a:spcAft>
                  <a:spcPts val="0"/>
                </a:spcAft>
                <a:buNone/>
              </a:pPr>
              <a:r>
                <a:rPr lang="en-GB" sz="4400">
                  <a:solidFill>
                    <a:schemeClr val="lt1"/>
                  </a:solidFill>
                  <a:latin typeface="Arial"/>
                  <a:ea typeface="Arial"/>
                  <a:cs typeface="Arial"/>
                  <a:sym typeface="Arial"/>
                </a:rPr>
                <a:t>Explanation</a:t>
              </a:r>
              <a:endParaRPr/>
            </a:p>
          </p:txBody>
        </p:sp>
        <p:sp>
          <p:nvSpPr>
            <p:cNvPr id="903" name="Shape 903"/>
            <p:cNvSpPr/>
            <p:nvPr/>
          </p:nvSpPr>
          <p:spPr>
            <a:xfrm>
              <a:off x="982045" y="2677"/>
              <a:ext cx="1620035" cy="162003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4" name="Shape 904"/>
            <p:cNvSpPr/>
            <p:nvPr/>
          </p:nvSpPr>
          <p:spPr>
            <a:xfrm rot="10800000">
              <a:off x="1792063" y="2106306"/>
              <a:ext cx="5506811" cy="1620035"/>
            </a:xfrm>
            <a:prstGeom prst="homePlate">
              <a:avLst>
                <a:gd name="adj" fmla="val 50000"/>
              </a:avLst>
            </a:prstGeom>
            <a:solidFill>
              <a:srgbClr val="0070C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5" name="Shape 905"/>
            <p:cNvSpPr txBox="1"/>
            <p:nvPr/>
          </p:nvSpPr>
          <p:spPr>
            <a:xfrm>
              <a:off x="2197072" y="2106306"/>
              <a:ext cx="5101802" cy="1620035"/>
            </a:xfrm>
            <a:prstGeom prst="rect">
              <a:avLst/>
            </a:prstGeom>
            <a:noFill/>
            <a:ln>
              <a:noFill/>
            </a:ln>
          </p:spPr>
          <p:txBody>
            <a:bodyPr spcFirstLastPara="1" wrap="square" lIns="714375" tIns="167625" rIns="312925" bIns="167625" anchor="ctr" anchorCtr="0">
              <a:noAutofit/>
            </a:bodyPr>
            <a:lstStyle/>
            <a:p>
              <a:pPr marL="0" marR="0" lvl="0" indent="0" algn="ctr" rtl="0">
                <a:lnSpc>
                  <a:spcPct val="90000"/>
                </a:lnSpc>
                <a:spcBef>
                  <a:spcPts val="0"/>
                </a:spcBef>
                <a:spcAft>
                  <a:spcPts val="0"/>
                </a:spcAft>
                <a:buNone/>
              </a:pPr>
              <a:r>
                <a:rPr lang="en-GB" sz="4400">
                  <a:solidFill>
                    <a:schemeClr val="lt1"/>
                  </a:solidFill>
                  <a:latin typeface="Arial"/>
                  <a:ea typeface="Arial"/>
                  <a:cs typeface="Arial"/>
                  <a:sym typeface="Arial"/>
                </a:rPr>
                <a:t>Needs</a:t>
              </a:r>
              <a:endParaRPr/>
            </a:p>
          </p:txBody>
        </p:sp>
        <p:sp>
          <p:nvSpPr>
            <p:cNvPr id="906" name="Shape 906"/>
            <p:cNvSpPr/>
            <p:nvPr/>
          </p:nvSpPr>
          <p:spPr>
            <a:xfrm>
              <a:off x="982045" y="2106306"/>
              <a:ext cx="1620035" cy="162003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7" name="Shape 907"/>
            <p:cNvSpPr/>
            <p:nvPr/>
          </p:nvSpPr>
          <p:spPr>
            <a:xfrm rot="10800000">
              <a:off x="1792063" y="4209934"/>
              <a:ext cx="5506811" cy="1620035"/>
            </a:xfrm>
            <a:prstGeom prst="homePlate">
              <a:avLst>
                <a:gd name="adj" fmla="val 50000"/>
              </a:avLst>
            </a:prstGeom>
            <a:solidFill>
              <a:srgbClr val="FF0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8" name="Shape 908"/>
            <p:cNvSpPr txBox="1"/>
            <p:nvPr/>
          </p:nvSpPr>
          <p:spPr>
            <a:xfrm>
              <a:off x="2197072" y="4209934"/>
              <a:ext cx="5101802" cy="1620035"/>
            </a:xfrm>
            <a:prstGeom prst="rect">
              <a:avLst/>
            </a:prstGeom>
            <a:noFill/>
            <a:ln>
              <a:noFill/>
            </a:ln>
          </p:spPr>
          <p:txBody>
            <a:bodyPr spcFirstLastPara="1" wrap="square" lIns="714375" tIns="167625" rIns="312925" bIns="167625" anchor="ctr" anchorCtr="0">
              <a:noAutofit/>
            </a:bodyPr>
            <a:lstStyle/>
            <a:p>
              <a:pPr marL="0" marR="0" lvl="0" indent="0" algn="ctr" rtl="0">
                <a:lnSpc>
                  <a:spcPct val="90000"/>
                </a:lnSpc>
                <a:spcBef>
                  <a:spcPts val="0"/>
                </a:spcBef>
                <a:spcAft>
                  <a:spcPts val="0"/>
                </a:spcAft>
                <a:buNone/>
              </a:pPr>
              <a:r>
                <a:rPr lang="en-GB" sz="4400">
                  <a:solidFill>
                    <a:schemeClr val="lt1"/>
                  </a:solidFill>
                  <a:latin typeface="Arial"/>
                  <a:ea typeface="Arial"/>
                  <a:cs typeface="Arial"/>
                  <a:sym typeface="Arial"/>
                </a:rPr>
                <a:t>Consequences</a:t>
              </a:r>
              <a:endParaRPr/>
            </a:p>
          </p:txBody>
        </p:sp>
        <p:sp>
          <p:nvSpPr>
            <p:cNvPr id="909" name="Shape 909"/>
            <p:cNvSpPr/>
            <p:nvPr/>
          </p:nvSpPr>
          <p:spPr>
            <a:xfrm>
              <a:off x="982045" y="4209934"/>
              <a:ext cx="1620035" cy="162003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Shape 9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915" name="Shape 9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916" name="Shape 9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48</a:t>
            </a:fld>
            <a:endParaRPr sz="1200">
              <a:solidFill>
                <a:srgbClr val="888888"/>
              </a:solidFill>
              <a:latin typeface="Arial"/>
              <a:ea typeface="Arial"/>
              <a:cs typeface="Arial"/>
              <a:sym typeface="Arial"/>
            </a:endParaRPr>
          </a:p>
        </p:txBody>
      </p:sp>
      <p:grpSp>
        <p:nvGrpSpPr>
          <p:cNvPr id="917" name="Shape 917"/>
          <p:cNvGrpSpPr/>
          <p:nvPr/>
        </p:nvGrpSpPr>
        <p:grpSpPr>
          <a:xfrm>
            <a:off x="183773" y="576275"/>
            <a:ext cx="8560429" cy="3212553"/>
            <a:chOff x="4261" y="576275"/>
            <a:chExt cx="8560429" cy="3212553"/>
          </a:xfrm>
        </p:grpSpPr>
        <p:sp>
          <p:nvSpPr>
            <p:cNvPr id="918" name="Shape 918"/>
            <p:cNvSpPr/>
            <p:nvPr/>
          </p:nvSpPr>
          <p:spPr>
            <a:xfrm>
              <a:off x="4261" y="576275"/>
              <a:ext cx="2007846" cy="2007846"/>
            </a:xfrm>
            <a:prstGeom prst="roundRect">
              <a:avLst>
                <a:gd name="adj" fmla="val 10000"/>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
          <p:nvSpPr>
            <p:cNvPr id="919" name="Shape 919"/>
            <p:cNvSpPr/>
            <p:nvPr/>
          </p:nvSpPr>
          <p:spPr>
            <a:xfrm>
              <a:off x="331120" y="1780982"/>
              <a:ext cx="2007846" cy="2007846"/>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
          <p:nvSpPr>
            <p:cNvPr id="920" name="Shape 920"/>
            <p:cNvSpPr txBox="1"/>
            <p:nvPr/>
          </p:nvSpPr>
          <p:spPr>
            <a:xfrm>
              <a:off x="389928" y="1839790"/>
              <a:ext cx="1890230" cy="189023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None/>
              </a:pPr>
              <a:r>
                <a:rPr lang="en-GB" sz="1700">
                  <a:solidFill>
                    <a:schemeClr val="bg1"/>
                  </a:solidFill>
                  <a:sym typeface="Arial"/>
                </a:rPr>
                <a:t>Explanation</a:t>
              </a:r>
              <a:endParaRPr>
                <a:solidFill>
                  <a:schemeClr val="bg1"/>
                </a:solidFill>
              </a:endParaRPr>
            </a:p>
            <a:p>
              <a:pPr marL="114300" marR="0" lvl="1" indent="-114300" algn="l" rtl="0">
                <a:lnSpc>
                  <a:spcPct val="90000"/>
                </a:lnSpc>
                <a:spcBef>
                  <a:spcPts val="595"/>
                </a:spcBef>
                <a:spcAft>
                  <a:spcPts val="0"/>
                </a:spcAft>
                <a:buClr>
                  <a:schemeClr val="lt1"/>
                </a:buClr>
                <a:buSzPts val="1300"/>
                <a:buFont typeface="Arial"/>
                <a:buChar char="•"/>
              </a:pPr>
              <a:r>
                <a:rPr lang="en-GB" sz="1300" b="0" i="0" u="none" strike="noStrike" cap="none">
                  <a:solidFill>
                    <a:schemeClr val="bg1"/>
                  </a:solidFill>
                  <a:sym typeface="Arial"/>
                </a:rPr>
                <a:t>Explain the situation as you see it</a:t>
              </a:r>
              <a:endParaRPr>
                <a:solidFill>
                  <a:schemeClr val="bg1"/>
                </a:solidFill>
              </a:endParaRPr>
            </a:p>
            <a:p>
              <a:pPr marL="114300" marR="0" lvl="1" indent="-114300" algn="l" rtl="0">
                <a:lnSpc>
                  <a:spcPct val="90000"/>
                </a:lnSpc>
                <a:spcBef>
                  <a:spcPts val="195"/>
                </a:spcBef>
                <a:spcAft>
                  <a:spcPts val="0"/>
                </a:spcAft>
                <a:buClr>
                  <a:schemeClr val="lt1"/>
                </a:buClr>
                <a:buSzPts val="1300"/>
                <a:buFont typeface="Arial"/>
                <a:buChar char="•"/>
              </a:pPr>
              <a:r>
                <a:rPr lang="en-GB" sz="1300" b="0" i="0" u="none" strike="noStrike" cap="none">
                  <a:solidFill>
                    <a:schemeClr val="bg1"/>
                  </a:solidFill>
                  <a:sym typeface="Arial"/>
                </a:rPr>
                <a:t>Be as objective as possible</a:t>
              </a:r>
              <a:endParaRPr>
                <a:solidFill>
                  <a:schemeClr val="bg1"/>
                </a:solidFill>
              </a:endParaRPr>
            </a:p>
            <a:p>
              <a:pPr marL="114300" marR="0" lvl="1" indent="-114300" algn="l" rtl="0">
                <a:lnSpc>
                  <a:spcPct val="90000"/>
                </a:lnSpc>
                <a:spcBef>
                  <a:spcPts val="195"/>
                </a:spcBef>
                <a:spcAft>
                  <a:spcPts val="0"/>
                </a:spcAft>
                <a:buClr>
                  <a:schemeClr val="lt1"/>
                </a:buClr>
                <a:buSzPts val="1300"/>
                <a:buFont typeface="Arial"/>
                <a:buChar char="•"/>
              </a:pPr>
              <a:r>
                <a:rPr lang="en-GB" sz="1300" b="0" i="0" u="none" strike="noStrike" cap="none">
                  <a:solidFill>
                    <a:schemeClr val="bg1"/>
                  </a:solidFill>
                  <a:sym typeface="Arial"/>
                </a:rPr>
                <a:t>Keep to the point</a:t>
              </a:r>
              <a:endParaRPr>
                <a:solidFill>
                  <a:schemeClr val="bg1"/>
                </a:solidFill>
              </a:endParaRPr>
            </a:p>
            <a:p>
              <a:pPr marL="114300" marR="0" lvl="1" indent="-114300" algn="l" rtl="0">
                <a:lnSpc>
                  <a:spcPct val="90000"/>
                </a:lnSpc>
                <a:spcBef>
                  <a:spcPts val="195"/>
                </a:spcBef>
                <a:spcAft>
                  <a:spcPts val="0"/>
                </a:spcAft>
                <a:buClr>
                  <a:schemeClr val="lt1"/>
                </a:buClr>
                <a:buSzPts val="1300"/>
                <a:buFont typeface="Arial"/>
                <a:buChar char="•"/>
              </a:pPr>
              <a:r>
                <a:rPr lang="en-GB" sz="1300" b="0" i="0" u="none" strike="noStrike" cap="none">
                  <a:solidFill>
                    <a:schemeClr val="bg1"/>
                  </a:solidFill>
                  <a:sym typeface="Arial"/>
                </a:rPr>
                <a:t>Don’t theorize</a:t>
              </a:r>
              <a:endParaRPr>
                <a:solidFill>
                  <a:schemeClr val="bg1"/>
                </a:solidFill>
              </a:endParaRPr>
            </a:p>
            <a:p>
              <a:pPr marL="114300" marR="0" lvl="1" indent="-114300" algn="l" rtl="0">
                <a:lnSpc>
                  <a:spcPct val="90000"/>
                </a:lnSpc>
                <a:spcBef>
                  <a:spcPts val="195"/>
                </a:spcBef>
                <a:spcAft>
                  <a:spcPts val="0"/>
                </a:spcAft>
                <a:buClr>
                  <a:schemeClr val="lt1"/>
                </a:buClr>
                <a:buSzPts val="1300"/>
                <a:buFont typeface="Arial"/>
                <a:buChar char="•"/>
              </a:pPr>
              <a:r>
                <a:rPr lang="en-GB" sz="1300" b="0" i="0" u="none" strike="noStrike" cap="none">
                  <a:solidFill>
                    <a:schemeClr val="bg1"/>
                  </a:solidFill>
                  <a:sym typeface="Arial"/>
                </a:rPr>
                <a:t>Be brief</a:t>
              </a:r>
              <a:endParaRPr>
                <a:solidFill>
                  <a:schemeClr val="bg1"/>
                </a:solidFill>
              </a:endParaRPr>
            </a:p>
          </p:txBody>
        </p:sp>
        <p:sp>
          <p:nvSpPr>
            <p:cNvPr id="921" name="Shape 921"/>
            <p:cNvSpPr/>
            <p:nvPr/>
          </p:nvSpPr>
          <p:spPr>
            <a:xfrm>
              <a:off x="2398863" y="1338969"/>
              <a:ext cx="386755" cy="482457"/>
            </a:xfrm>
            <a:prstGeom prst="rightArrow">
              <a:avLst>
                <a:gd name="adj1" fmla="val 60000"/>
                <a:gd name="adj2" fmla="val 50000"/>
              </a:avLst>
            </a:prstGeom>
            <a:solidFill>
              <a:srgbClr val="46A3B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
          <p:nvSpPr>
            <p:cNvPr id="922" name="Shape 922"/>
            <p:cNvSpPr txBox="1"/>
            <p:nvPr/>
          </p:nvSpPr>
          <p:spPr>
            <a:xfrm>
              <a:off x="2398863" y="1435460"/>
              <a:ext cx="270729" cy="28947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300">
                <a:solidFill>
                  <a:schemeClr val="bg1"/>
                </a:solidFill>
                <a:latin typeface="Arial"/>
                <a:ea typeface="Arial"/>
                <a:cs typeface="Arial"/>
                <a:sym typeface="Arial"/>
              </a:endParaRPr>
            </a:p>
          </p:txBody>
        </p:sp>
        <p:sp>
          <p:nvSpPr>
            <p:cNvPr id="923" name="Shape 923"/>
            <p:cNvSpPr/>
            <p:nvPr/>
          </p:nvSpPr>
          <p:spPr>
            <a:xfrm>
              <a:off x="3117123" y="576275"/>
              <a:ext cx="2007846" cy="2007846"/>
            </a:xfrm>
            <a:prstGeom prst="roundRect">
              <a:avLst>
                <a:gd name="adj" fmla="val 10000"/>
              </a:avLst>
            </a:prstGeom>
            <a:blipFill rotWithShape="1">
              <a:blip r:embed="rId4">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
          <p:nvSpPr>
            <p:cNvPr id="924" name="Shape 924"/>
            <p:cNvSpPr/>
            <p:nvPr/>
          </p:nvSpPr>
          <p:spPr>
            <a:xfrm>
              <a:off x="3443982" y="1780982"/>
              <a:ext cx="2007846" cy="2007846"/>
            </a:xfrm>
            <a:prstGeom prst="roundRect">
              <a:avLst>
                <a:gd name="adj" fmla="val 10000"/>
              </a:avLst>
            </a:prstGeom>
            <a:solidFill>
              <a:srgbClr val="84BAC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
          <p:nvSpPr>
            <p:cNvPr id="925" name="Shape 925"/>
            <p:cNvSpPr txBox="1"/>
            <p:nvPr/>
          </p:nvSpPr>
          <p:spPr>
            <a:xfrm>
              <a:off x="3502790" y="1839790"/>
              <a:ext cx="1890230" cy="189023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None/>
              </a:pPr>
              <a:r>
                <a:rPr lang="en-GB" sz="1700">
                  <a:solidFill>
                    <a:schemeClr val="bg1"/>
                  </a:solidFill>
                  <a:sym typeface="Arial"/>
                </a:rPr>
                <a:t>Needs</a:t>
              </a:r>
              <a:endParaRPr>
                <a:solidFill>
                  <a:schemeClr val="bg1"/>
                </a:solidFill>
              </a:endParaRPr>
            </a:p>
            <a:p>
              <a:pPr marL="114300" marR="0" lvl="1" indent="-114300" algn="l" rtl="0">
                <a:lnSpc>
                  <a:spcPct val="90000"/>
                </a:lnSpc>
                <a:spcBef>
                  <a:spcPts val="595"/>
                </a:spcBef>
                <a:spcAft>
                  <a:spcPts val="0"/>
                </a:spcAft>
                <a:buClr>
                  <a:schemeClr val="lt1"/>
                </a:buClr>
                <a:buSzPts val="1300"/>
                <a:buFont typeface="Arial"/>
                <a:buChar char="•"/>
              </a:pPr>
              <a:r>
                <a:rPr lang="en-GB" sz="1300" b="0" i="0" u="none" strike="noStrike" cap="none">
                  <a:solidFill>
                    <a:schemeClr val="bg1"/>
                  </a:solidFill>
                  <a:sym typeface="Arial"/>
                </a:rPr>
                <a:t>Be selective</a:t>
              </a:r>
              <a:endParaRPr>
                <a:solidFill>
                  <a:schemeClr val="bg1"/>
                </a:solidFill>
              </a:endParaRPr>
            </a:p>
            <a:p>
              <a:pPr marL="114300" marR="0" lvl="1" indent="-114300" algn="l" rtl="0">
                <a:lnSpc>
                  <a:spcPct val="90000"/>
                </a:lnSpc>
                <a:spcBef>
                  <a:spcPts val="195"/>
                </a:spcBef>
                <a:spcAft>
                  <a:spcPts val="0"/>
                </a:spcAft>
                <a:buClr>
                  <a:schemeClr val="lt1"/>
                </a:buClr>
                <a:buSzPts val="1300"/>
                <a:buFont typeface="Arial"/>
                <a:buChar char="•"/>
              </a:pPr>
              <a:r>
                <a:rPr lang="en-GB" sz="1300" b="0" i="0" u="none" strike="noStrike" cap="none">
                  <a:solidFill>
                    <a:schemeClr val="bg1"/>
                  </a:solidFill>
                  <a:sym typeface="Arial"/>
                </a:rPr>
                <a:t>One demand at a time</a:t>
              </a:r>
              <a:endParaRPr>
                <a:solidFill>
                  <a:schemeClr val="bg1"/>
                </a:solidFill>
              </a:endParaRPr>
            </a:p>
            <a:p>
              <a:pPr marL="114300" marR="0" lvl="1" indent="-114300" algn="l" rtl="0">
                <a:lnSpc>
                  <a:spcPct val="90000"/>
                </a:lnSpc>
                <a:spcBef>
                  <a:spcPts val="195"/>
                </a:spcBef>
                <a:spcAft>
                  <a:spcPts val="0"/>
                </a:spcAft>
                <a:buClr>
                  <a:schemeClr val="lt1"/>
                </a:buClr>
                <a:buSzPts val="1300"/>
                <a:buFont typeface="Arial"/>
                <a:buChar char="•"/>
              </a:pPr>
              <a:r>
                <a:rPr lang="en-GB" sz="1300" b="0" i="0" u="none" strike="noStrike" cap="none">
                  <a:solidFill>
                    <a:schemeClr val="bg1"/>
                  </a:solidFill>
                  <a:sym typeface="Arial"/>
                </a:rPr>
                <a:t>Be realistic</a:t>
              </a:r>
              <a:endParaRPr>
                <a:solidFill>
                  <a:schemeClr val="bg1"/>
                </a:solidFill>
              </a:endParaRPr>
            </a:p>
            <a:p>
              <a:pPr marL="114300" marR="0" lvl="1" indent="-114300" algn="l" rtl="0">
                <a:lnSpc>
                  <a:spcPct val="90000"/>
                </a:lnSpc>
                <a:spcBef>
                  <a:spcPts val="195"/>
                </a:spcBef>
                <a:spcAft>
                  <a:spcPts val="0"/>
                </a:spcAft>
                <a:buClr>
                  <a:schemeClr val="lt1"/>
                </a:buClr>
                <a:buSzPts val="1300"/>
                <a:buFont typeface="Arial"/>
                <a:buChar char="•"/>
              </a:pPr>
              <a:r>
                <a:rPr lang="en-GB" sz="1300" b="0" i="0" u="none" strike="noStrike" cap="none">
                  <a:solidFill>
                    <a:schemeClr val="bg1"/>
                  </a:solidFill>
                  <a:sym typeface="Arial"/>
                </a:rPr>
                <a:t>Be prepared to compromise</a:t>
              </a:r>
              <a:endParaRPr>
                <a:solidFill>
                  <a:schemeClr val="bg1"/>
                </a:solidFill>
              </a:endParaRPr>
            </a:p>
          </p:txBody>
        </p:sp>
        <p:sp>
          <p:nvSpPr>
            <p:cNvPr id="926" name="Shape 926"/>
            <p:cNvSpPr/>
            <p:nvPr/>
          </p:nvSpPr>
          <p:spPr>
            <a:xfrm>
              <a:off x="5511725" y="1338969"/>
              <a:ext cx="386755" cy="482457"/>
            </a:xfrm>
            <a:prstGeom prst="rightArrow">
              <a:avLst>
                <a:gd name="adj1" fmla="val 60000"/>
                <a:gd name="adj2" fmla="val 50000"/>
              </a:avLst>
            </a:prstGeom>
            <a:solidFill>
              <a:srgbClr val="BFD9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
          <p:nvSpPr>
            <p:cNvPr id="927" name="Shape 927"/>
            <p:cNvSpPr txBox="1"/>
            <p:nvPr/>
          </p:nvSpPr>
          <p:spPr>
            <a:xfrm>
              <a:off x="5511725" y="1435460"/>
              <a:ext cx="270729" cy="28947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300">
                <a:solidFill>
                  <a:schemeClr val="bg1"/>
                </a:solidFill>
                <a:latin typeface="Arial"/>
                <a:ea typeface="Arial"/>
                <a:cs typeface="Arial"/>
                <a:sym typeface="Arial"/>
              </a:endParaRPr>
            </a:p>
          </p:txBody>
        </p:sp>
        <p:sp>
          <p:nvSpPr>
            <p:cNvPr id="928" name="Shape 928"/>
            <p:cNvSpPr/>
            <p:nvPr/>
          </p:nvSpPr>
          <p:spPr>
            <a:xfrm>
              <a:off x="6229985" y="576275"/>
              <a:ext cx="2007846" cy="2007846"/>
            </a:xfrm>
            <a:prstGeom prst="roundRect">
              <a:avLst>
                <a:gd name="adj" fmla="val 10000"/>
              </a:avLst>
            </a:prstGeom>
            <a:blipFill rotWithShape="1">
              <a:blip r:embed="rId5">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
          <p:nvSpPr>
            <p:cNvPr id="929" name="Shape 929"/>
            <p:cNvSpPr/>
            <p:nvPr/>
          </p:nvSpPr>
          <p:spPr>
            <a:xfrm>
              <a:off x="6556844" y="1780982"/>
              <a:ext cx="2007846" cy="2007846"/>
            </a:xfrm>
            <a:prstGeom prst="roundRect">
              <a:avLst>
                <a:gd name="adj" fmla="val 10000"/>
              </a:avLst>
            </a:prstGeom>
            <a:solidFill>
              <a:srgbClr val="84BAC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solidFill>
                  <a:schemeClr val="bg1"/>
                </a:solidFill>
              </a:endParaRPr>
            </a:p>
          </p:txBody>
        </p:sp>
        <p:sp>
          <p:nvSpPr>
            <p:cNvPr id="930" name="Shape 930"/>
            <p:cNvSpPr txBox="1"/>
            <p:nvPr/>
          </p:nvSpPr>
          <p:spPr>
            <a:xfrm>
              <a:off x="6615652" y="1839790"/>
              <a:ext cx="1890230" cy="189023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None/>
              </a:pPr>
              <a:r>
                <a:rPr lang="en-GB" sz="1700">
                  <a:solidFill>
                    <a:schemeClr val="bg1"/>
                  </a:solidFill>
                  <a:sym typeface="Arial"/>
                </a:rPr>
                <a:t>Consequences</a:t>
              </a:r>
              <a:endParaRPr>
                <a:solidFill>
                  <a:schemeClr val="bg1"/>
                </a:solidFill>
              </a:endParaRPr>
            </a:p>
            <a:p>
              <a:pPr marL="114300" marR="0" lvl="1" indent="-114300" algn="l" rtl="0">
                <a:lnSpc>
                  <a:spcPct val="90000"/>
                </a:lnSpc>
                <a:spcBef>
                  <a:spcPts val="595"/>
                </a:spcBef>
                <a:spcAft>
                  <a:spcPts val="0"/>
                </a:spcAft>
                <a:buClr>
                  <a:schemeClr val="lt1"/>
                </a:buClr>
                <a:buSzPts val="1300"/>
                <a:buFont typeface="Arial"/>
                <a:buChar char="•"/>
              </a:pPr>
              <a:r>
                <a:rPr lang="en-GB" sz="1300" b="0" i="0" u="none" strike="noStrike" cap="none">
                  <a:solidFill>
                    <a:schemeClr val="bg1"/>
                  </a:solidFill>
                  <a:sym typeface="Arial"/>
                </a:rPr>
                <a:t>Stress the rewards</a:t>
              </a:r>
              <a:endParaRPr>
                <a:solidFill>
                  <a:schemeClr val="bg1"/>
                </a:solidFill>
              </a:endParaRPr>
            </a:p>
            <a:p>
              <a:pPr marL="114300" marR="0" lvl="1" indent="-114300" algn="l" rtl="0">
                <a:lnSpc>
                  <a:spcPct val="90000"/>
                </a:lnSpc>
                <a:spcBef>
                  <a:spcPts val="195"/>
                </a:spcBef>
                <a:spcAft>
                  <a:spcPts val="0"/>
                </a:spcAft>
                <a:buClr>
                  <a:schemeClr val="lt1"/>
                </a:buClr>
                <a:buSzPts val="1300"/>
                <a:buFont typeface="Arial"/>
                <a:buChar char="•"/>
              </a:pPr>
              <a:r>
                <a:rPr lang="en-GB" sz="1300" b="0" i="0" u="none" strike="noStrike" cap="none">
                  <a:solidFill>
                    <a:schemeClr val="bg1"/>
                  </a:solidFill>
                  <a:sym typeface="Arial"/>
                </a:rPr>
                <a:t>Highlight the punishments</a:t>
              </a:r>
              <a:endParaRPr>
                <a:solidFill>
                  <a:schemeClr val="bg1"/>
                </a:solidFill>
              </a:endParaRPr>
            </a:p>
            <a:p>
              <a:pPr marL="114300" marR="0" lvl="1" indent="-114300" algn="l" rtl="0">
                <a:lnSpc>
                  <a:spcPct val="90000"/>
                </a:lnSpc>
                <a:spcBef>
                  <a:spcPts val="195"/>
                </a:spcBef>
                <a:spcAft>
                  <a:spcPts val="0"/>
                </a:spcAft>
                <a:buClr>
                  <a:schemeClr val="lt1"/>
                </a:buClr>
                <a:buSzPts val="1300"/>
                <a:buFont typeface="Arial"/>
                <a:buChar char="•"/>
              </a:pPr>
              <a:r>
                <a:rPr lang="en-GB" sz="1300" b="0" i="0" u="none" strike="noStrike" cap="none">
                  <a:solidFill>
                    <a:schemeClr val="bg1"/>
                  </a:solidFill>
                  <a:sym typeface="Arial"/>
                </a:rPr>
                <a:t>Work with us</a:t>
              </a:r>
              <a:endParaRPr>
                <a:solidFill>
                  <a:schemeClr val="bg1"/>
                </a:solidFill>
              </a:endParaRPr>
            </a:p>
            <a:p>
              <a:pPr marL="114300" marR="0" lvl="1" indent="-114300" algn="l" rtl="0">
                <a:lnSpc>
                  <a:spcPct val="90000"/>
                </a:lnSpc>
                <a:spcBef>
                  <a:spcPts val="195"/>
                </a:spcBef>
                <a:spcAft>
                  <a:spcPts val="0"/>
                </a:spcAft>
                <a:buClr>
                  <a:schemeClr val="lt1"/>
                </a:buClr>
                <a:buSzPts val="1300"/>
                <a:buFont typeface="Arial"/>
                <a:buChar char="•"/>
              </a:pPr>
              <a:r>
                <a:rPr lang="en-GB" sz="1300" b="0" i="0" u="none" strike="noStrike" cap="none">
                  <a:solidFill>
                    <a:schemeClr val="bg1"/>
                  </a:solidFill>
                  <a:sym typeface="Arial"/>
                </a:rPr>
                <a:t>Win - win</a:t>
              </a:r>
              <a:endParaRPr>
                <a:solidFill>
                  <a:schemeClr val="bg1"/>
                </a:solidFill>
              </a:endParaRPr>
            </a:p>
          </p:txBody>
        </p:sp>
      </p:grpSp>
      <p:grpSp>
        <p:nvGrpSpPr>
          <p:cNvPr id="931" name="Shape 931"/>
          <p:cNvGrpSpPr/>
          <p:nvPr/>
        </p:nvGrpSpPr>
        <p:grpSpPr>
          <a:xfrm>
            <a:off x="395536" y="4005064"/>
            <a:ext cx="8424936" cy="2282348"/>
            <a:chOff x="0" y="0"/>
            <a:chExt cx="8424936" cy="2282348"/>
          </a:xfrm>
        </p:grpSpPr>
        <p:sp>
          <p:nvSpPr>
            <p:cNvPr id="932" name="Shape 932"/>
            <p:cNvSpPr/>
            <p:nvPr/>
          </p:nvSpPr>
          <p:spPr>
            <a:xfrm>
              <a:off x="0" y="303695"/>
              <a:ext cx="8424936" cy="1674958"/>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3" name="Shape 933"/>
            <p:cNvSpPr txBox="1"/>
            <p:nvPr/>
          </p:nvSpPr>
          <p:spPr>
            <a:xfrm>
              <a:off x="1970280" y="303695"/>
              <a:ext cx="6454655" cy="1674958"/>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None/>
              </a:pPr>
              <a:r>
                <a:rPr lang="en-GB" sz="1400" b="1">
                  <a:solidFill>
                    <a:schemeClr val="lt1"/>
                  </a:solidFill>
                  <a:latin typeface="Arial"/>
                  <a:ea typeface="Arial"/>
                  <a:cs typeface="Arial"/>
                  <a:sym typeface="Arial"/>
                </a:rPr>
                <a:t>Assertive</a:t>
              </a:r>
              <a:endParaRPr/>
            </a:p>
            <a:p>
              <a:pPr marL="0" marR="0" lvl="0" indent="0" algn="l" rtl="0">
                <a:lnSpc>
                  <a:spcPct val="90000"/>
                </a:lnSpc>
                <a:spcBef>
                  <a:spcPts val="490"/>
                </a:spcBef>
                <a:spcAft>
                  <a:spcPts val="0"/>
                </a:spcAft>
                <a:buNone/>
              </a:pPr>
              <a:r>
                <a:rPr lang="en-GB" sz="1400" b="1">
                  <a:solidFill>
                    <a:schemeClr val="lt1"/>
                  </a:solidFill>
                  <a:latin typeface="Arial"/>
                  <a:ea typeface="Arial"/>
                  <a:cs typeface="Arial"/>
                  <a:sym typeface="Arial"/>
                </a:rPr>
                <a:t>Support what you say by HOW you deliver the message</a:t>
              </a:r>
              <a:endParaRPr/>
            </a:p>
            <a:p>
              <a:pPr marL="0" marR="0" lvl="0" indent="0" algn="l" rtl="0">
                <a:lnSpc>
                  <a:spcPct val="90000"/>
                </a:lnSpc>
                <a:spcBef>
                  <a:spcPts val="490"/>
                </a:spcBef>
                <a:spcAft>
                  <a:spcPts val="0"/>
                </a:spcAft>
                <a:buNone/>
              </a:pPr>
              <a:r>
                <a:rPr lang="en-GB" sz="1400" b="1">
                  <a:solidFill>
                    <a:schemeClr val="lt1"/>
                  </a:solidFill>
                  <a:latin typeface="Arial"/>
                  <a:ea typeface="Arial"/>
                  <a:cs typeface="Arial"/>
                  <a:sym typeface="Arial"/>
                </a:rPr>
                <a:t>Be clear and concise</a:t>
              </a:r>
              <a:endParaRPr/>
            </a:p>
            <a:p>
              <a:pPr marL="0" marR="0" lvl="0" indent="0" algn="l" rtl="0">
                <a:lnSpc>
                  <a:spcPct val="90000"/>
                </a:lnSpc>
                <a:spcBef>
                  <a:spcPts val="490"/>
                </a:spcBef>
                <a:spcAft>
                  <a:spcPts val="0"/>
                </a:spcAft>
                <a:buNone/>
              </a:pPr>
              <a:r>
                <a:rPr lang="en-GB" sz="1400" b="1">
                  <a:solidFill>
                    <a:schemeClr val="lt1"/>
                  </a:solidFill>
                  <a:latin typeface="Arial"/>
                  <a:ea typeface="Arial"/>
                  <a:cs typeface="Arial"/>
                  <a:sym typeface="Arial"/>
                </a:rPr>
                <a:t>Don’t get manipulated or sidetracked</a:t>
              </a:r>
              <a:endParaRPr/>
            </a:p>
            <a:p>
              <a:pPr marL="0" marR="0" lvl="0" indent="0" algn="l" rtl="0">
                <a:lnSpc>
                  <a:spcPct val="90000"/>
                </a:lnSpc>
                <a:spcBef>
                  <a:spcPts val="490"/>
                </a:spcBef>
                <a:spcAft>
                  <a:spcPts val="0"/>
                </a:spcAft>
                <a:buNone/>
              </a:pPr>
              <a:r>
                <a:rPr lang="en-GB" sz="1400" b="1">
                  <a:solidFill>
                    <a:schemeClr val="lt1"/>
                  </a:solidFill>
                  <a:latin typeface="Arial"/>
                  <a:ea typeface="Arial"/>
                  <a:cs typeface="Arial"/>
                  <a:sym typeface="Arial"/>
                </a:rPr>
                <a:t>Listening skill</a:t>
              </a:r>
              <a:endParaRPr/>
            </a:p>
            <a:p>
              <a:pPr marL="0" marR="0" lvl="0" indent="0" algn="l" rtl="0">
                <a:lnSpc>
                  <a:spcPct val="90000"/>
                </a:lnSpc>
                <a:spcBef>
                  <a:spcPts val="490"/>
                </a:spcBef>
                <a:spcAft>
                  <a:spcPts val="0"/>
                </a:spcAft>
                <a:buNone/>
              </a:pPr>
              <a:r>
                <a:rPr lang="en-GB" sz="1400" b="1">
                  <a:solidFill>
                    <a:schemeClr val="lt1"/>
                  </a:solidFill>
                  <a:latin typeface="Arial"/>
                  <a:ea typeface="Arial"/>
                  <a:cs typeface="Arial"/>
                  <a:sym typeface="Arial"/>
                </a:rPr>
                <a:t>SELL the benefits to the subject for a Win - WIn</a:t>
              </a:r>
              <a:endParaRPr/>
            </a:p>
          </p:txBody>
        </p:sp>
        <p:sp>
          <p:nvSpPr>
            <p:cNvPr id="934" name="Shape 934"/>
            <p:cNvSpPr/>
            <p:nvPr/>
          </p:nvSpPr>
          <p:spPr>
            <a:xfrm>
              <a:off x="249597" y="0"/>
              <a:ext cx="1756380" cy="2282348"/>
            </a:xfrm>
            <a:prstGeom prst="roundRect">
              <a:avLst>
                <a:gd name="adj" fmla="val 10000"/>
              </a:avLst>
            </a:prstGeom>
            <a:blipFill rotWithShape="1">
              <a:blip r:embed="rId6">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Shape 9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940" name="Shape 9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941" name="Shape 9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49</a:t>
            </a:fld>
            <a:endParaRPr sz="1200">
              <a:solidFill>
                <a:srgbClr val="888888"/>
              </a:solidFill>
              <a:latin typeface="Arial"/>
              <a:ea typeface="Arial"/>
              <a:cs typeface="Arial"/>
              <a:sym typeface="Arial"/>
            </a:endParaRPr>
          </a:p>
        </p:txBody>
      </p:sp>
      <p:grpSp>
        <p:nvGrpSpPr>
          <p:cNvPr id="942" name="Shape 942"/>
          <p:cNvGrpSpPr/>
          <p:nvPr/>
        </p:nvGrpSpPr>
        <p:grpSpPr>
          <a:xfrm>
            <a:off x="1524000" y="116632"/>
            <a:ext cx="6096000" cy="6048671"/>
            <a:chOff x="0" y="0"/>
            <a:chExt cx="6096000" cy="6048671"/>
          </a:xfrm>
        </p:grpSpPr>
        <p:sp>
          <p:nvSpPr>
            <p:cNvPr id="943" name="Shape 943"/>
            <p:cNvSpPr/>
            <p:nvPr/>
          </p:nvSpPr>
          <p:spPr>
            <a:xfrm>
              <a:off x="0" y="0"/>
              <a:ext cx="6096000" cy="2721902"/>
            </a:xfrm>
            <a:prstGeom prst="roundRect">
              <a:avLst>
                <a:gd name="adj" fmla="val 10000"/>
              </a:avLst>
            </a:prstGeom>
            <a:solidFill>
              <a:srgbClr val="B7D6E2">
                <a:alpha val="89803"/>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4" name="Shape 944"/>
            <p:cNvSpPr/>
            <p:nvPr/>
          </p:nvSpPr>
          <p:spPr>
            <a:xfrm>
              <a:off x="183579" y="362920"/>
              <a:ext cx="2728019" cy="1996061"/>
            </a:xfrm>
            <a:prstGeom prst="roundRect">
              <a:avLst>
                <a:gd name="adj" fmla="val 10000"/>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5" name="Shape 945"/>
            <p:cNvSpPr/>
            <p:nvPr/>
          </p:nvSpPr>
          <p:spPr>
            <a:xfrm rot="10800000">
              <a:off x="183579" y="2721902"/>
              <a:ext cx="2728019" cy="3326769"/>
            </a:xfrm>
            <a:prstGeom prst="round2SameRect">
              <a:avLst>
                <a:gd name="adj1" fmla="val 10500"/>
                <a:gd name="adj2" fmla="val 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6" name="Shape 946"/>
            <p:cNvSpPr txBox="1"/>
            <p:nvPr/>
          </p:nvSpPr>
          <p:spPr>
            <a:xfrm>
              <a:off x="267475" y="2721902"/>
              <a:ext cx="2560227" cy="3242873"/>
            </a:xfrm>
            <a:prstGeom prst="rect">
              <a:avLst/>
            </a:prstGeom>
            <a:noFill/>
            <a:ln>
              <a:noFill/>
            </a:ln>
          </p:spPr>
          <p:txBody>
            <a:bodyPr spcFirstLastPara="1" wrap="square" lIns="92450" tIns="92450" rIns="92450" bIns="92450" anchor="t" anchorCtr="0">
              <a:noAutofit/>
            </a:bodyPr>
            <a:lstStyle/>
            <a:p>
              <a:pPr marL="0" marR="0" lvl="0" indent="0" algn="ctr" rtl="0">
                <a:lnSpc>
                  <a:spcPct val="90000"/>
                </a:lnSpc>
                <a:spcBef>
                  <a:spcPts val="0"/>
                </a:spcBef>
                <a:spcAft>
                  <a:spcPts val="0"/>
                </a:spcAft>
                <a:buNone/>
              </a:pPr>
              <a:r>
                <a:rPr lang="en-GB" sz="1300">
                  <a:solidFill>
                    <a:schemeClr val="lt1"/>
                  </a:solidFill>
                  <a:latin typeface="Arial"/>
                  <a:ea typeface="Arial"/>
                  <a:cs typeface="Arial"/>
                  <a:sym typeface="Arial"/>
                </a:rPr>
                <a:t>Key words</a:t>
              </a:r>
              <a:endParaRPr/>
            </a:p>
            <a:p>
              <a:pPr marL="0" marR="0" lvl="0" indent="0" algn="ctr" rtl="0">
                <a:lnSpc>
                  <a:spcPct val="90000"/>
                </a:lnSpc>
                <a:spcBef>
                  <a:spcPts val="455"/>
                </a:spcBef>
                <a:spcAft>
                  <a:spcPts val="0"/>
                </a:spcAft>
                <a:buNone/>
              </a:pPr>
              <a:r>
                <a:rPr lang="en-GB" sz="1300">
                  <a:solidFill>
                    <a:schemeClr val="lt1"/>
                  </a:solidFill>
                  <a:latin typeface="Arial"/>
                  <a:ea typeface="Arial"/>
                  <a:cs typeface="Arial"/>
                  <a:sym typeface="Arial"/>
                </a:rPr>
                <a:t>I</a:t>
              </a:r>
              <a:endParaRPr/>
            </a:p>
            <a:p>
              <a:pPr marL="0" marR="0" lvl="0" indent="0" algn="ctr" rtl="0">
                <a:lnSpc>
                  <a:spcPct val="90000"/>
                </a:lnSpc>
                <a:spcBef>
                  <a:spcPts val="455"/>
                </a:spcBef>
                <a:spcAft>
                  <a:spcPts val="0"/>
                </a:spcAft>
                <a:buNone/>
              </a:pPr>
              <a:r>
                <a:rPr lang="en-GB" sz="1300">
                  <a:solidFill>
                    <a:schemeClr val="lt1"/>
                  </a:solidFill>
                  <a:latin typeface="Arial"/>
                  <a:ea typeface="Arial"/>
                  <a:cs typeface="Arial"/>
                  <a:sym typeface="Arial"/>
                </a:rPr>
                <a:t>You</a:t>
              </a:r>
              <a:endParaRPr/>
            </a:p>
            <a:p>
              <a:pPr marL="0" marR="0" lvl="0" indent="0" algn="ctr" rtl="0">
                <a:lnSpc>
                  <a:spcPct val="90000"/>
                </a:lnSpc>
                <a:spcBef>
                  <a:spcPts val="455"/>
                </a:spcBef>
                <a:spcAft>
                  <a:spcPts val="0"/>
                </a:spcAft>
                <a:buNone/>
              </a:pPr>
              <a:r>
                <a:rPr lang="en-GB" sz="1300">
                  <a:solidFill>
                    <a:schemeClr val="lt1"/>
                  </a:solidFill>
                  <a:latin typeface="Arial"/>
                  <a:ea typeface="Arial"/>
                  <a:cs typeface="Arial"/>
                  <a:sym typeface="Arial"/>
                </a:rPr>
                <a:t>No</a:t>
              </a:r>
              <a:endParaRPr/>
            </a:p>
            <a:p>
              <a:pPr marL="0" marR="0" lvl="0" indent="0" algn="ctr" rtl="0">
                <a:lnSpc>
                  <a:spcPct val="90000"/>
                </a:lnSpc>
                <a:spcBef>
                  <a:spcPts val="455"/>
                </a:spcBef>
                <a:spcAft>
                  <a:spcPts val="0"/>
                </a:spcAft>
                <a:buNone/>
              </a:pPr>
              <a:r>
                <a:rPr lang="en-GB" sz="1300">
                  <a:solidFill>
                    <a:schemeClr val="lt1"/>
                  </a:solidFill>
                  <a:latin typeface="Arial"/>
                  <a:ea typeface="Arial"/>
                  <a:cs typeface="Arial"/>
                  <a:sym typeface="Arial"/>
                </a:rPr>
                <a:t>Will</a:t>
              </a:r>
              <a:endParaRPr/>
            </a:p>
            <a:p>
              <a:pPr marL="0" marR="0" lvl="0" indent="0" algn="ctr" rtl="0">
                <a:lnSpc>
                  <a:spcPct val="90000"/>
                </a:lnSpc>
                <a:spcBef>
                  <a:spcPts val="455"/>
                </a:spcBef>
                <a:spcAft>
                  <a:spcPts val="0"/>
                </a:spcAft>
                <a:buNone/>
              </a:pPr>
              <a:r>
                <a:rPr lang="en-GB" sz="1300">
                  <a:solidFill>
                    <a:schemeClr val="lt1"/>
                  </a:solidFill>
                  <a:latin typeface="Arial"/>
                  <a:ea typeface="Arial"/>
                  <a:cs typeface="Arial"/>
                  <a:sym typeface="Arial"/>
                </a:rPr>
                <a:t>Debt</a:t>
              </a:r>
              <a:endParaRPr/>
            </a:p>
            <a:p>
              <a:pPr marL="0" marR="0" lvl="0" indent="0" algn="ctr" rtl="0">
                <a:lnSpc>
                  <a:spcPct val="90000"/>
                </a:lnSpc>
                <a:spcBef>
                  <a:spcPts val="455"/>
                </a:spcBef>
                <a:spcAft>
                  <a:spcPts val="0"/>
                </a:spcAft>
                <a:buNone/>
              </a:pPr>
              <a:r>
                <a:rPr lang="en-GB" sz="1300">
                  <a:solidFill>
                    <a:schemeClr val="lt1"/>
                  </a:solidFill>
                  <a:latin typeface="Arial"/>
                  <a:ea typeface="Arial"/>
                  <a:cs typeface="Arial"/>
                  <a:sym typeface="Arial"/>
                </a:rPr>
                <a:t>Need</a:t>
              </a:r>
              <a:endParaRPr/>
            </a:p>
            <a:p>
              <a:pPr marL="0" marR="0" lvl="0" indent="0" algn="ctr" rtl="0">
                <a:lnSpc>
                  <a:spcPct val="90000"/>
                </a:lnSpc>
                <a:spcBef>
                  <a:spcPts val="455"/>
                </a:spcBef>
                <a:spcAft>
                  <a:spcPts val="0"/>
                </a:spcAft>
                <a:buNone/>
              </a:pPr>
              <a:r>
                <a:rPr lang="en-GB" sz="1300">
                  <a:solidFill>
                    <a:schemeClr val="lt1"/>
                  </a:solidFill>
                  <a:latin typeface="Arial"/>
                  <a:ea typeface="Arial"/>
                  <a:cs typeface="Arial"/>
                  <a:sym typeface="Arial"/>
                </a:rPr>
                <a:t>Must</a:t>
              </a:r>
              <a:endParaRPr/>
            </a:p>
            <a:p>
              <a:pPr marL="0" marR="0" lvl="0" indent="0" algn="ctr" rtl="0">
                <a:lnSpc>
                  <a:spcPct val="90000"/>
                </a:lnSpc>
                <a:spcBef>
                  <a:spcPts val="455"/>
                </a:spcBef>
                <a:spcAft>
                  <a:spcPts val="0"/>
                </a:spcAft>
                <a:buNone/>
              </a:pPr>
              <a:r>
                <a:rPr lang="en-GB" sz="1300">
                  <a:solidFill>
                    <a:schemeClr val="lt1"/>
                  </a:solidFill>
                  <a:latin typeface="Arial"/>
                  <a:ea typeface="Arial"/>
                  <a:cs typeface="Arial"/>
                  <a:sym typeface="Arial"/>
                </a:rPr>
                <a:t>Important</a:t>
              </a:r>
              <a:endParaRPr/>
            </a:p>
            <a:p>
              <a:pPr marL="0" marR="0" lvl="0" indent="0" algn="ctr" rtl="0">
                <a:lnSpc>
                  <a:spcPct val="90000"/>
                </a:lnSpc>
                <a:spcBef>
                  <a:spcPts val="455"/>
                </a:spcBef>
                <a:spcAft>
                  <a:spcPts val="0"/>
                </a:spcAft>
                <a:buNone/>
              </a:pPr>
              <a:r>
                <a:rPr lang="en-GB" sz="1300">
                  <a:solidFill>
                    <a:schemeClr val="lt1"/>
                  </a:solidFill>
                  <a:latin typeface="Arial"/>
                  <a:ea typeface="Arial"/>
                  <a:cs typeface="Arial"/>
                  <a:sym typeface="Arial"/>
                </a:rPr>
                <a:t>File</a:t>
              </a:r>
              <a:endParaRPr/>
            </a:p>
            <a:p>
              <a:pPr marL="0" marR="0" lvl="0" indent="0" algn="ctr" rtl="0">
                <a:lnSpc>
                  <a:spcPct val="90000"/>
                </a:lnSpc>
                <a:spcBef>
                  <a:spcPts val="455"/>
                </a:spcBef>
                <a:spcAft>
                  <a:spcPts val="0"/>
                </a:spcAft>
                <a:buNone/>
              </a:pPr>
              <a:r>
                <a:rPr lang="en-GB" sz="1300">
                  <a:solidFill>
                    <a:schemeClr val="lt1"/>
                  </a:solidFill>
                  <a:latin typeface="Arial"/>
                  <a:ea typeface="Arial"/>
                  <a:cs typeface="Arial"/>
                  <a:sym typeface="Arial"/>
                </a:rPr>
                <a:t>Vital</a:t>
              </a:r>
              <a:endParaRPr/>
            </a:p>
          </p:txBody>
        </p:sp>
        <p:sp>
          <p:nvSpPr>
            <p:cNvPr id="947" name="Shape 947"/>
            <p:cNvSpPr/>
            <p:nvPr/>
          </p:nvSpPr>
          <p:spPr>
            <a:xfrm>
              <a:off x="3184400" y="362920"/>
              <a:ext cx="2728019" cy="1996061"/>
            </a:xfrm>
            <a:prstGeom prst="roundRect">
              <a:avLst>
                <a:gd name="adj" fmla="val 10000"/>
              </a:avLst>
            </a:prstGeom>
            <a:blipFill rotWithShape="1">
              <a:blip r:embed="rId4">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8" name="Shape 948"/>
            <p:cNvSpPr/>
            <p:nvPr/>
          </p:nvSpPr>
          <p:spPr>
            <a:xfrm rot="10800000">
              <a:off x="3184400" y="2721902"/>
              <a:ext cx="2728019" cy="3326769"/>
            </a:xfrm>
            <a:prstGeom prst="round2SameRect">
              <a:avLst>
                <a:gd name="adj1" fmla="val 10500"/>
                <a:gd name="adj2" fmla="val 0"/>
              </a:avLst>
            </a:prstGeom>
            <a:solidFill>
              <a:srgbClr val="B8D5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9" name="Shape 949"/>
            <p:cNvSpPr txBox="1"/>
            <p:nvPr/>
          </p:nvSpPr>
          <p:spPr>
            <a:xfrm>
              <a:off x="3268296" y="2721902"/>
              <a:ext cx="2560227" cy="3242873"/>
            </a:xfrm>
            <a:prstGeom prst="rect">
              <a:avLst/>
            </a:prstGeom>
            <a:noFill/>
            <a:ln>
              <a:noFill/>
            </a:ln>
          </p:spPr>
          <p:txBody>
            <a:bodyPr spcFirstLastPara="1" wrap="square" lIns="92450" tIns="92450" rIns="92450" bIns="92450" anchor="t" anchorCtr="0">
              <a:noAutofit/>
            </a:bodyPr>
            <a:lstStyle/>
            <a:p>
              <a:pPr marL="0" marR="0" lvl="0" indent="0" algn="ctr" rtl="0">
                <a:lnSpc>
                  <a:spcPct val="90000"/>
                </a:lnSpc>
                <a:spcBef>
                  <a:spcPts val="0"/>
                </a:spcBef>
                <a:spcAft>
                  <a:spcPts val="0"/>
                </a:spcAft>
                <a:buNone/>
              </a:pPr>
              <a:r>
                <a:rPr lang="en-GB" sz="1300">
                  <a:solidFill>
                    <a:schemeClr val="dk1"/>
                  </a:solidFill>
                  <a:latin typeface="Arial"/>
                  <a:ea typeface="Arial"/>
                  <a:cs typeface="Arial"/>
                  <a:sym typeface="Arial"/>
                </a:rPr>
                <a:t>Sentences</a:t>
              </a:r>
              <a:endParaRPr/>
            </a:p>
            <a:p>
              <a:pPr marL="0" marR="0" lvl="0" indent="0" algn="ctr" rtl="0">
                <a:lnSpc>
                  <a:spcPct val="90000"/>
                </a:lnSpc>
                <a:spcBef>
                  <a:spcPts val="455"/>
                </a:spcBef>
                <a:spcAft>
                  <a:spcPts val="0"/>
                </a:spcAft>
                <a:buNone/>
              </a:pPr>
              <a:r>
                <a:rPr lang="en-GB" sz="1300">
                  <a:solidFill>
                    <a:schemeClr val="dk1"/>
                  </a:solidFill>
                  <a:latin typeface="Arial"/>
                  <a:ea typeface="Arial"/>
                  <a:cs typeface="Arial"/>
                  <a:sym typeface="Arial"/>
                </a:rPr>
                <a:t>“Do YOU realise HOW Important this is?”</a:t>
              </a:r>
              <a:endParaRPr/>
            </a:p>
            <a:p>
              <a:pPr marL="0" marR="0" lvl="0" indent="0" algn="ctr" rtl="0">
                <a:lnSpc>
                  <a:spcPct val="90000"/>
                </a:lnSpc>
                <a:spcBef>
                  <a:spcPts val="455"/>
                </a:spcBef>
                <a:spcAft>
                  <a:spcPts val="0"/>
                </a:spcAft>
                <a:buNone/>
              </a:pPr>
              <a:endParaRPr sz="1300">
                <a:solidFill>
                  <a:schemeClr val="dk1"/>
                </a:solidFill>
                <a:latin typeface="Arial"/>
                <a:ea typeface="Arial"/>
                <a:cs typeface="Arial"/>
                <a:sym typeface="Arial"/>
              </a:endParaRPr>
            </a:p>
            <a:p>
              <a:pPr marL="0" marR="0" lvl="0" indent="0" algn="ctr" rtl="0">
                <a:lnSpc>
                  <a:spcPct val="90000"/>
                </a:lnSpc>
                <a:spcBef>
                  <a:spcPts val="455"/>
                </a:spcBef>
                <a:spcAft>
                  <a:spcPts val="0"/>
                </a:spcAft>
                <a:buNone/>
              </a:pPr>
              <a:r>
                <a:rPr lang="en-GB" sz="1300">
                  <a:solidFill>
                    <a:schemeClr val="dk1"/>
                  </a:solidFill>
                  <a:latin typeface="Arial"/>
                  <a:ea typeface="Arial"/>
                  <a:cs typeface="Arial"/>
                  <a:sym typeface="Arial"/>
                </a:rPr>
                <a:t>“Your FILE is going to the solicitor this afternoon”</a:t>
              </a:r>
              <a:endParaRPr/>
            </a:p>
            <a:p>
              <a:pPr marL="0" marR="0" lvl="0" indent="0" algn="ctr" rtl="0">
                <a:lnSpc>
                  <a:spcPct val="90000"/>
                </a:lnSpc>
                <a:spcBef>
                  <a:spcPts val="455"/>
                </a:spcBef>
                <a:spcAft>
                  <a:spcPts val="0"/>
                </a:spcAft>
                <a:buNone/>
              </a:pPr>
              <a:endParaRPr sz="1300">
                <a:solidFill>
                  <a:schemeClr val="dk1"/>
                </a:solidFill>
                <a:latin typeface="Arial"/>
                <a:ea typeface="Arial"/>
                <a:cs typeface="Arial"/>
                <a:sym typeface="Arial"/>
              </a:endParaRPr>
            </a:p>
            <a:p>
              <a:pPr marL="0" marR="0" lvl="0" indent="0" algn="ctr" rtl="0">
                <a:lnSpc>
                  <a:spcPct val="90000"/>
                </a:lnSpc>
                <a:spcBef>
                  <a:spcPts val="455"/>
                </a:spcBef>
                <a:spcAft>
                  <a:spcPts val="0"/>
                </a:spcAft>
                <a:buNone/>
              </a:pPr>
              <a:r>
                <a:rPr lang="en-GB" sz="1300">
                  <a:solidFill>
                    <a:schemeClr val="dk1"/>
                  </a:solidFill>
                  <a:latin typeface="Arial"/>
                  <a:ea typeface="Arial"/>
                  <a:cs typeface="Arial"/>
                  <a:sym typeface="Arial"/>
                </a:rPr>
                <a:t>“ I WILL ring YOU back at 11am tomorrow and YOU MUST be in to take the call”</a:t>
              </a:r>
              <a:endParaRPr/>
            </a:p>
            <a:p>
              <a:pPr marL="0" marR="0" lvl="0" indent="0" algn="ctr" rtl="0">
                <a:lnSpc>
                  <a:spcPct val="90000"/>
                </a:lnSpc>
                <a:spcBef>
                  <a:spcPts val="455"/>
                </a:spcBef>
                <a:spcAft>
                  <a:spcPts val="0"/>
                </a:spcAft>
                <a:buNone/>
              </a:pPr>
              <a:endParaRPr sz="1300">
                <a:solidFill>
                  <a:schemeClr val="dk1"/>
                </a:solidFill>
                <a:latin typeface="Arial"/>
                <a:ea typeface="Arial"/>
                <a:cs typeface="Arial"/>
                <a:sym typeface="Arial"/>
              </a:endParaRPr>
            </a:p>
            <a:p>
              <a:pPr marL="0" marR="0" lvl="0" indent="0" algn="ctr" rtl="0">
                <a:lnSpc>
                  <a:spcPct val="90000"/>
                </a:lnSpc>
                <a:spcBef>
                  <a:spcPts val="455"/>
                </a:spcBef>
                <a:spcAft>
                  <a:spcPts val="0"/>
                </a:spcAft>
                <a:buNone/>
              </a:pPr>
              <a:r>
                <a:rPr lang="en-GB" sz="1300">
                  <a:solidFill>
                    <a:schemeClr val="dk1"/>
                  </a:solidFill>
                  <a:latin typeface="Arial"/>
                  <a:ea typeface="Arial"/>
                  <a:cs typeface="Arial"/>
                  <a:sym typeface="Arial"/>
                </a:rPr>
                <a:t>“I NEED £100 today”</a:t>
              </a:r>
              <a:endParaRPr/>
            </a:p>
            <a:p>
              <a:pPr marL="0" marR="0" lvl="0" indent="0" algn="ctr" rtl="0">
                <a:lnSpc>
                  <a:spcPct val="90000"/>
                </a:lnSpc>
                <a:spcBef>
                  <a:spcPts val="455"/>
                </a:spcBef>
                <a:spcAft>
                  <a:spcPts val="0"/>
                </a:spcAft>
                <a:buNone/>
              </a:pPr>
              <a:endParaRPr sz="1300">
                <a:solidFill>
                  <a:schemeClr val="lt1"/>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Arial"/>
              <a:buNone/>
            </a:pPr>
            <a:r>
              <a:rPr lang="en-GB" sz="4400" b="0" i="0" u="none" strike="noStrike" cap="none">
                <a:solidFill>
                  <a:schemeClr val="dk1"/>
                </a:solidFill>
                <a:latin typeface="Arial"/>
                <a:ea typeface="Arial"/>
                <a:cs typeface="Arial"/>
                <a:sym typeface="Arial"/>
              </a:rPr>
              <a:t>Team Task</a:t>
            </a:r>
            <a:endParaRPr/>
          </a:p>
        </p:txBody>
      </p:sp>
      <p:grpSp>
        <p:nvGrpSpPr>
          <p:cNvPr id="129" name="Shape 129"/>
          <p:cNvGrpSpPr/>
          <p:nvPr/>
        </p:nvGrpSpPr>
        <p:grpSpPr>
          <a:xfrm>
            <a:off x="2523733" y="319937"/>
            <a:ext cx="3764301" cy="6120679"/>
            <a:chOff x="2232649" y="0"/>
            <a:chExt cx="3764301" cy="6120679"/>
          </a:xfrm>
        </p:grpSpPr>
        <p:sp>
          <p:nvSpPr>
            <p:cNvPr id="130" name="Shape 130"/>
            <p:cNvSpPr/>
            <p:nvPr/>
          </p:nvSpPr>
          <p:spPr>
            <a:xfrm>
              <a:off x="3050903" y="0"/>
              <a:ext cx="2946047" cy="2946495"/>
            </a:xfrm>
            <a:custGeom>
              <a:avLst/>
              <a:gdLst/>
              <a:ahLst/>
              <a:cxnLst/>
              <a:rect l="0" t="0" r="0" b="0"/>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a:off x="3702076" y="1063774"/>
              <a:ext cx="1637061" cy="81833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txBox="1"/>
            <p:nvPr/>
          </p:nvSpPr>
          <p:spPr>
            <a:xfrm>
              <a:off x="3702076" y="1063774"/>
              <a:ext cx="1637061" cy="81833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GB" sz="1600" b="0" i="0" u="none" strike="noStrike" cap="none">
                  <a:solidFill>
                    <a:schemeClr val="dk1"/>
                  </a:solidFill>
                  <a:latin typeface="Arial"/>
                  <a:ea typeface="Arial"/>
                  <a:cs typeface="Arial"/>
                  <a:sym typeface="Arial"/>
                </a:rPr>
                <a:t>What is the service you provide</a:t>
              </a:r>
              <a:endParaRPr/>
            </a:p>
          </p:txBody>
        </p:sp>
        <p:sp>
          <p:nvSpPr>
            <p:cNvPr id="133" name="Shape 133"/>
            <p:cNvSpPr/>
            <p:nvPr/>
          </p:nvSpPr>
          <p:spPr>
            <a:xfrm>
              <a:off x="2232649" y="1692980"/>
              <a:ext cx="2946047" cy="2946495"/>
            </a:xfrm>
            <a:custGeom>
              <a:avLst/>
              <a:gdLst/>
              <a:ahLst/>
              <a:cxnLst/>
              <a:rect l="0" t="0" r="0" b="0"/>
              <a:pathLst>
                <a:path w="120000" h="120000" extrusionOk="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p:nvPr/>
          </p:nvSpPr>
          <p:spPr>
            <a:xfrm>
              <a:off x="2887142" y="2766547"/>
              <a:ext cx="1637061" cy="81833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txBox="1"/>
            <p:nvPr/>
          </p:nvSpPr>
          <p:spPr>
            <a:xfrm>
              <a:off x="2887142" y="2766547"/>
              <a:ext cx="1637061" cy="81833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GB" sz="1600" b="0" i="0" u="none" strike="noStrike" cap="none">
                  <a:solidFill>
                    <a:schemeClr val="dk1"/>
                  </a:solidFill>
                  <a:latin typeface="Arial"/>
                  <a:ea typeface="Arial"/>
                  <a:cs typeface="Arial"/>
                  <a:sym typeface="Arial"/>
                </a:rPr>
                <a:t>What are key elements needed  from the customer</a:t>
              </a:r>
              <a:endParaRPr/>
            </a:p>
          </p:txBody>
        </p:sp>
        <p:sp>
          <p:nvSpPr>
            <p:cNvPr id="136" name="Shape 136"/>
            <p:cNvSpPr/>
            <p:nvPr/>
          </p:nvSpPr>
          <p:spPr>
            <a:xfrm>
              <a:off x="3260584" y="3588554"/>
              <a:ext cx="2531110" cy="2532125"/>
            </a:xfrm>
            <a:prstGeom prst="blockArc">
              <a:avLst>
                <a:gd name="adj1" fmla="val 13500000"/>
                <a:gd name="adj2" fmla="val 10800000"/>
                <a:gd name="adj3" fmla="val 12740"/>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a:off x="3705949" y="4471768"/>
              <a:ext cx="1637061" cy="81833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txBox="1"/>
            <p:nvPr/>
          </p:nvSpPr>
          <p:spPr>
            <a:xfrm>
              <a:off x="3705949" y="4471768"/>
              <a:ext cx="1637061" cy="81833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GB" sz="1600" b="0" i="0" u="none" strike="noStrike" cap="none">
                  <a:solidFill>
                    <a:schemeClr val="dk1"/>
                  </a:solidFill>
                  <a:latin typeface="Arial"/>
                  <a:ea typeface="Arial"/>
                  <a:cs typeface="Arial"/>
                  <a:sym typeface="Arial"/>
                </a:rPr>
                <a:t>What do you want out of the call</a:t>
              </a:r>
              <a:endParaRPr/>
            </a:p>
          </p:txBody>
        </p:sp>
      </p:grpSp>
      <p:sp>
        <p:nvSpPr>
          <p:cNvPr id="139" name="Shape 1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b="0" i="0" u="none" strike="noStrike" cap="none">
                <a:solidFill>
                  <a:srgbClr val="888888"/>
                </a:solidFill>
                <a:latin typeface="Arial"/>
                <a:ea typeface="Arial"/>
                <a:cs typeface="Arial"/>
                <a:sym typeface="Arial"/>
              </a:rPr>
              <a:t>Monday, May 21, 2018</a:t>
            </a:r>
            <a:endParaRPr sz="1200" b="0" i="0" u="none" strike="noStrike" cap="none">
              <a:solidFill>
                <a:srgbClr val="888888"/>
              </a:solidFill>
              <a:latin typeface="Arial"/>
              <a:ea typeface="Arial"/>
              <a:cs typeface="Arial"/>
              <a:sym typeface="Arial"/>
            </a:endParaRPr>
          </a:p>
        </p:txBody>
      </p:sp>
      <p:sp>
        <p:nvSpPr>
          <p:cNvPr id="140" name="Shape 1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a:solidFill>
                  <a:srgbClr val="888888"/>
                </a:solidFill>
                <a:latin typeface="Arial"/>
                <a:ea typeface="Arial"/>
                <a:cs typeface="Arial"/>
                <a:sym typeface="Arial"/>
              </a:rPr>
              <a:t>kelekt consultancy for Rossendales Training</a:t>
            </a:r>
            <a:endParaRPr/>
          </a:p>
        </p:txBody>
      </p:sp>
      <p:sp>
        <p:nvSpPr>
          <p:cNvPr id="141" name="Shape 1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888888"/>
                </a:solidFill>
                <a:latin typeface="Arial"/>
                <a:ea typeface="Arial"/>
                <a:cs typeface="Arial"/>
                <a:sym typeface="Arial"/>
              </a:rPr>
              <a:t>5</a:t>
            </a:fld>
            <a:endParaRPr sz="1200" b="0" i="0" u="none" strike="noStrike" cap="none">
              <a:solidFill>
                <a:srgbClr val="88888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grpSp>
        <p:nvGrpSpPr>
          <p:cNvPr id="954" name="Shape 954"/>
          <p:cNvGrpSpPr/>
          <p:nvPr/>
        </p:nvGrpSpPr>
        <p:grpSpPr>
          <a:xfrm>
            <a:off x="443110" y="1196752"/>
            <a:ext cx="8229600" cy="4425354"/>
            <a:chOff x="0" y="0"/>
            <a:chExt cx="8229600" cy="4425354"/>
          </a:xfrm>
        </p:grpSpPr>
        <p:sp>
          <p:nvSpPr>
            <p:cNvPr id="955" name="Shape 955"/>
            <p:cNvSpPr/>
            <p:nvPr/>
          </p:nvSpPr>
          <p:spPr>
            <a:xfrm>
              <a:off x="0" y="0"/>
              <a:ext cx="8229600" cy="1382923"/>
            </a:xfrm>
            <a:prstGeom prst="roundRect">
              <a:avLst>
                <a:gd name="adj" fmla="val 10000"/>
              </a:avLst>
            </a:prstGeom>
            <a:gradFill>
              <a:gsLst>
                <a:gs pos="0">
                  <a:srgbClr val="1A5F74"/>
                </a:gs>
                <a:gs pos="80000">
                  <a:srgbClr val="237E98"/>
                </a:gs>
                <a:gs pos="100000">
                  <a:srgbClr val="217F9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6" name="Shape 956"/>
            <p:cNvSpPr txBox="1"/>
            <p:nvPr/>
          </p:nvSpPr>
          <p:spPr>
            <a:xfrm>
              <a:off x="1784212" y="0"/>
              <a:ext cx="6445387" cy="1382923"/>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None/>
              </a:pPr>
              <a:r>
                <a:rPr lang="en-GB" sz="2700">
                  <a:solidFill>
                    <a:schemeClr val="lt1"/>
                  </a:solidFill>
                  <a:latin typeface="Arial"/>
                  <a:ea typeface="Arial"/>
                  <a:cs typeface="Arial"/>
                  <a:sym typeface="Arial"/>
                </a:rPr>
                <a:t>Aggressive</a:t>
              </a:r>
              <a:endParaRPr/>
            </a:p>
            <a:p>
              <a:pPr marL="228600" marR="0" lvl="1" indent="-228600" algn="l" rtl="0">
                <a:lnSpc>
                  <a:spcPct val="90000"/>
                </a:lnSpc>
                <a:spcBef>
                  <a:spcPts val="945"/>
                </a:spcBef>
                <a:spcAft>
                  <a:spcPts val="0"/>
                </a:spcAft>
                <a:buClr>
                  <a:schemeClr val="lt1"/>
                </a:buClr>
                <a:buSzPts val="2100"/>
                <a:buFont typeface="Arial"/>
                <a:buChar char="•"/>
              </a:pPr>
              <a:r>
                <a:rPr lang="en-GB" sz="2100" b="0" i="0" u="none" strike="noStrike" cap="none">
                  <a:solidFill>
                    <a:schemeClr val="lt1"/>
                  </a:solidFill>
                  <a:latin typeface="Arial"/>
                  <a:ea typeface="Arial"/>
                  <a:cs typeface="Arial"/>
                  <a:sym typeface="Arial"/>
                </a:rPr>
                <a:t>List  the type of person this is?</a:t>
              </a:r>
              <a:endParaRPr/>
            </a:p>
            <a:p>
              <a:pPr marL="228600" marR="0" lvl="1" indent="-228600" algn="l" rtl="0">
                <a:lnSpc>
                  <a:spcPct val="90000"/>
                </a:lnSpc>
                <a:spcBef>
                  <a:spcPts val="315"/>
                </a:spcBef>
                <a:spcAft>
                  <a:spcPts val="0"/>
                </a:spcAft>
                <a:buClr>
                  <a:schemeClr val="lt1"/>
                </a:buClr>
                <a:buSzPts val="2100"/>
                <a:buFont typeface="Arial"/>
                <a:buChar char="•"/>
              </a:pPr>
              <a:r>
                <a:rPr lang="en-GB" sz="2100" b="0" i="0" u="none" strike="noStrike" cap="none">
                  <a:solidFill>
                    <a:schemeClr val="lt1"/>
                  </a:solidFill>
                  <a:latin typeface="Arial"/>
                  <a:ea typeface="Arial"/>
                  <a:cs typeface="Arial"/>
                  <a:sym typeface="Arial"/>
                </a:rPr>
                <a:t>A person fiction or non fiction that fits?</a:t>
              </a:r>
              <a:endParaRPr/>
            </a:p>
          </p:txBody>
        </p:sp>
        <p:sp>
          <p:nvSpPr>
            <p:cNvPr id="957" name="Shape 957"/>
            <p:cNvSpPr/>
            <p:nvPr/>
          </p:nvSpPr>
          <p:spPr>
            <a:xfrm>
              <a:off x="138292" y="138292"/>
              <a:ext cx="1645920" cy="1106338"/>
            </a:xfrm>
            <a:prstGeom prst="roundRect">
              <a:avLst>
                <a:gd name="adj" fmla="val 10000"/>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8" name="Shape 958"/>
            <p:cNvSpPr/>
            <p:nvPr/>
          </p:nvSpPr>
          <p:spPr>
            <a:xfrm>
              <a:off x="0" y="1521215"/>
              <a:ext cx="8229600" cy="1382923"/>
            </a:xfrm>
            <a:prstGeom prst="roundRect">
              <a:avLst>
                <a:gd name="adj" fmla="val 10000"/>
              </a:avLst>
            </a:prstGeom>
            <a:gradFill>
              <a:gsLst>
                <a:gs pos="0">
                  <a:srgbClr val="588B9F"/>
                </a:gs>
                <a:gs pos="80000">
                  <a:srgbClr val="74B7D1"/>
                </a:gs>
                <a:gs pos="100000">
                  <a:srgbClr val="73B9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9" name="Shape 959"/>
            <p:cNvSpPr txBox="1"/>
            <p:nvPr/>
          </p:nvSpPr>
          <p:spPr>
            <a:xfrm>
              <a:off x="1784212" y="1521215"/>
              <a:ext cx="6445387" cy="1382923"/>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None/>
              </a:pPr>
              <a:r>
                <a:rPr lang="en-GB" sz="2700">
                  <a:solidFill>
                    <a:schemeClr val="lt1"/>
                  </a:solidFill>
                  <a:latin typeface="Arial"/>
                  <a:ea typeface="Arial"/>
                  <a:cs typeface="Arial"/>
                  <a:sym typeface="Arial"/>
                </a:rPr>
                <a:t>Passive</a:t>
              </a:r>
              <a:endParaRPr/>
            </a:p>
            <a:p>
              <a:pPr marL="228600" marR="0" lvl="1" indent="-228600" algn="l" rtl="0">
                <a:lnSpc>
                  <a:spcPct val="90000"/>
                </a:lnSpc>
                <a:spcBef>
                  <a:spcPts val="945"/>
                </a:spcBef>
                <a:spcAft>
                  <a:spcPts val="0"/>
                </a:spcAft>
                <a:buClr>
                  <a:schemeClr val="lt1"/>
                </a:buClr>
                <a:buSzPts val="2100"/>
                <a:buFont typeface="Arial"/>
                <a:buChar char="•"/>
              </a:pPr>
              <a:r>
                <a:rPr lang="en-GB" sz="2100" b="0" i="0" u="none" strike="noStrike" cap="none">
                  <a:solidFill>
                    <a:schemeClr val="lt1"/>
                  </a:solidFill>
                  <a:latin typeface="Arial"/>
                  <a:ea typeface="Arial"/>
                  <a:cs typeface="Arial"/>
                  <a:sym typeface="Arial"/>
                </a:rPr>
                <a:t>List  the type of person this is?</a:t>
              </a:r>
              <a:endParaRPr/>
            </a:p>
            <a:p>
              <a:pPr marL="228600" marR="0" lvl="1" indent="-228600" algn="l" rtl="0">
                <a:lnSpc>
                  <a:spcPct val="90000"/>
                </a:lnSpc>
                <a:spcBef>
                  <a:spcPts val="315"/>
                </a:spcBef>
                <a:spcAft>
                  <a:spcPts val="0"/>
                </a:spcAft>
                <a:buClr>
                  <a:schemeClr val="lt1"/>
                </a:buClr>
                <a:buSzPts val="2100"/>
                <a:buFont typeface="Arial"/>
                <a:buChar char="•"/>
              </a:pPr>
              <a:r>
                <a:rPr lang="en-GB" sz="2100" b="0" i="0" u="none" strike="noStrike" cap="none">
                  <a:solidFill>
                    <a:schemeClr val="lt1"/>
                  </a:solidFill>
                  <a:latin typeface="Arial"/>
                  <a:ea typeface="Arial"/>
                  <a:cs typeface="Arial"/>
                  <a:sym typeface="Arial"/>
                </a:rPr>
                <a:t>A person fiction or non fiction that fits?</a:t>
              </a:r>
              <a:endParaRPr/>
            </a:p>
          </p:txBody>
        </p:sp>
        <p:sp>
          <p:nvSpPr>
            <p:cNvPr id="960" name="Shape 960"/>
            <p:cNvSpPr/>
            <p:nvPr/>
          </p:nvSpPr>
          <p:spPr>
            <a:xfrm>
              <a:off x="138292" y="1659508"/>
              <a:ext cx="1645920" cy="1106338"/>
            </a:xfrm>
            <a:prstGeom prst="roundRect">
              <a:avLst>
                <a:gd name="adj" fmla="val 10000"/>
              </a:avLst>
            </a:prstGeom>
            <a:blipFill rotWithShape="1">
              <a:blip r:embed="rId4">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1" name="Shape 961"/>
            <p:cNvSpPr/>
            <p:nvPr/>
          </p:nvSpPr>
          <p:spPr>
            <a:xfrm>
              <a:off x="0" y="3042431"/>
              <a:ext cx="8229600" cy="1382923"/>
            </a:xfrm>
            <a:prstGeom prst="roundRect">
              <a:avLst>
                <a:gd name="adj" fmla="val 10000"/>
              </a:avLst>
            </a:prstGeom>
            <a:gradFill>
              <a:gsLst>
                <a:gs pos="0">
                  <a:srgbClr val="588B9F"/>
                </a:gs>
                <a:gs pos="80000">
                  <a:srgbClr val="74B7D1"/>
                </a:gs>
                <a:gs pos="100000">
                  <a:srgbClr val="73B9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2" name="Shape 962"/>
            <p:cNvSpPr txBox="1"/>
            <p:nvPr/>
          </p:nvSpPr>
          <p:spPr>
            <a:xfrm>
              <a:off x="1784212" y="3042431"/>
              <a:ext cx="6445387" cy="1382923"/>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None/>
              </a:pPr>
              <a:r>
                <a:rPr lang="en-GB" sz="2700">
                  <a:solidFill>
                    <a:schemeClr val="lt1"/>
                  </a:solidFill>
                  <a:latin typeface="Arial"/>
                  <a:ea typeface="Arial"/>
                  <a:cs typeface="Arial"/>
                  <a:sym typeface="Arial"/>
                </a:rPr>
                <a:t>Assertive</a:t>
              </a:r>
              <a:endParaRPr/>
            </a:p>
            <a:p>
              <a:pPr marL="228600" marR="0" lvl="1" indent="-228600" algn="l" rtl="0">
                <a:lnSpc>
                  <a:spcPct val="90000"/>
                </a:lnSpc>
                <a:spcBef>
                  <a:spcPts val="945"/>
                </a:spcBef>
                <a:spcAft>
                  <a:spcPts val="0"/>
                </a:spcAft>
                <a:buClr>
                  <a:schemeClr val="lt1"/>
                </a:buClr>
                <a:buSzPts val="2100"/>
                <a:buFont typeface="Arial"/>
                <a:buChar char="•"/>
              </a:pPr>
              <a:r>
                <a:rPr lang="en-GB" sz="2100" b="0" i="0" u="none" strike="noStrike" cap="none">
                  <a:solidFill>
                    <a:schemeClr val="lt1"/>
                  </a:solidFill>
                  <a:latin typeface="Arial"/>
                  <a:ea typeface="Arial"/>
                  <a:cs typeface="Arial"/>
                  <a:sym typeface="Arial"/>
                </a:rPr>
                <a:t>List  the type of person this is?</a:t>
              </a:r>
              <a:endParaRPr/>
            </a:p>
            <a:p>
              <a:pPr marL="228600" marR="0" lvl="1" indent="-228600" algn="l" rtl="0">
                <a:lnSpc>
                  <a:spcPct val="90000"/>
                </a:lnSpc>
                <a:spcBef>
                  <a:spcPts val="315"/>
                </a:spcBef>
                <a:spcAft>
                  <a:spcPts val="0"/>
                </a:spcAft>
                <a:buClr>
                  <a:schemeClr val="lt1"/>
                </a:buClr>
                <a:buSzPts val="2100"/>
                <a:buFont typeface="Arial"/>
                <a:buChar char="•"/>
              </a:pPr>
              <a:r>
                <a:rPr lang="en-GB" sz="2100" b="0" i="0" u="none" strike="noStrike" cap="none">
                  <a:solidFill>
                    <a:schemeClr val="lt1"/>
                  </a:solidFill>
                  <a:latin typeface="Arial"/>
                  <a:ea typeface="Arial"/>
                  <a:cs typeface="Arial"/>
                  <a:sym typeface="Arial"/>
                </a:rPr>
                <a:t>A person fiction or non fiction that fits?</a:t>
              </a:r>
              <a:endParaRPr/>
            </a:p>
          </p:txBody>
        </p:sp>
        <p:sp>
          <p:nvSpPr>
            <p:cNvPr id="963" name="Shape 963"/>
            <p:cNvSpPr/>
            <p:nvPr/>
          </p:nvSpPr>
          <p:spPr>
            <a:xfrm>
              <a:off x="138292" y="3180723"/>
              <a:ext cx="1645920" cy="1106338"/>
            </a:xfrm>
            <a:prstGeom prst="roundRect">
              <a:avLst>
                <a:gd name="adj" fmla="val 10000"/>
              </a:avLst>
            </a:prstGeom>
            <a:blipFill rotWithShape="1">
              <a:blip r:embed="rId4">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64" name="Shape 9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965" name="Shape 9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966" name="Shape 9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50</a:t>
            </a:fld>
            <a:endParaRPr sz="1200">
              <a:solidFill>
                <a:srgbClr val="888888"/>
              </a:solidFill>
              <a:latin typeface="Arial"/>
              <a:ea typeface="Arial"/>
              <a:cs typeface="Arial"/>
              <a:sym typeface="Arial"/>
            </a:endParaRPr>
          </a:p>
        </p:txBody>
      </p:sp>
      <p:sp>
        <p:nvSpPr>
          <p:cNvPr id="967" name="Shape 967"/>
          <p:cNvSpPr txBox="1"/>
          <p:nvPr/>
        </p:nvSpPr>
        <p:spPr>
          <a:xfrm>
            <a:off x="538572" y="188640"/>
            <a:ext cx="4104456"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a:solidFill>
                  <a:schemeClr val="dk1"/>
                </a:solidFill>
                <a:latin typeface="Arial"/>
                <a:ea typeface="Arial"/>
                <a:cs typeface="Arial"/>
                <a:sym typeface="Arial"/>
              </a:rPr>
              <a:t>Team Task</a:t>
            </a:r>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Shape 9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973" name="Shape 9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974" name="Shape 9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51</a:t>
            </a:fld>
            <a:endParaRPr sz="1200">
              <a:solidFill>
                <a:srgbClr val="888888"/>
              </a:solidFill>
              <a:latin typeface="Arial"/>
              <a:ea typeface="Arial"/>
              <a:cs typeface="Arial"/>
              <a:sym typeface="Arial"/>
            </a:endParaRPr>
          </a:p>
        </p:txBody>
      </p:sp>
      <p:grpSp>
        <p:nvGrpSpPr>
          <p:cNvPr id="975" name="Shape 975"/>
          <p:cNvGrpSpPr/>
          <p:nvPr/>
        </p:nvGrpSpPr>
        <p:grpSpPr>
          <a:xfrm>
            <a:off x="1474356" y="262563"/>
            <a:ext cx="6267295" cy="5861684"/>
            <a:chOff x="1222836" y="1915"/>
            <a:chExt cx="6267295" cy="5861684"/>
          </a:xfrm>
        </p:grpSpPr>
        <p:sp>
          <p:nvSpPr>
            <p:cNvPr id="976" name="Shape 976"/>
            <p:cNvSpPr/>
            <p:nvPr/>
          </p:nvSpPr>
          <p:spPr>
            <a:xfrm rot="10800000">
              <a:off x="1696008" y="1915"/>
              <a:ext cx="5794123" cy="946344"/>
            </a:xfrm>
            <a:prstGeom prst="homePlate">
              <a:avLst>
                <a:gd name="adj" fmla="val 5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7" name="Shape 977"/>
            <p:cNvSpPr txBox="1"/>
            <p:nvPr/>
          </p:nvSpPr>
          <p:spPr>
            <a:xfrm>
              <a:off x="1932594" y="1915"/>
              <a:ext cx="5557537" cy="946344"/>
            </a:xfrm>
            <a:prstGeom prst="rect">
              <a:avLst/>
            </a:prstGeom>
            <a:noFill/>
            <a:ln>
              <a:noFill/>
            </a:ln>
          </p:spPr>
          <p:txBody>
            <a:bodyPr spcFirstLastPara="1" wrap="square" lIns="417300" tIns="99050" rIns="184900" bIns="99050" anchor="ctr" anchorCtr="0">
              <a:noAutofit/>
            </a:bodyPr>
            <a:lstStyle/>
            <a:p>
              <a:pPr marL="0" marR="0" lvl="0" indent="0" algn="ctr" rtl="0">
                <a:lnSpc>
                  <a:spcPct val="90000"/>
                </a:lnSpc>
                <a:spcBef>
                  <a:spcPts val="0"/>
                </a:spcBef>
                <a:spcAft>
                  <a:spcPts val="0"/>
                </a:spcAft>
                <a:buNone/>
              </a:pPr>
              <a:r>
                <a:rPr lang="en-GB" sz="2600">
                  <a:solidFill>
                    <a:schemeClr val="lt1"/>
                  </a:solidFill>
                  <a:latin typeface="Arial"/>
                  <a:ea typeface="Arial"/>
                  <a:cs typeface="Arial"/>
                  <a:sym typeface="Arial"/>
                </a:rPr>
                <a:t>Listen and defuse the situation</a:t>
              </a:r>
              <a:endParaRPr/>
            </a:p>
          </p:txBody>
        </p:sp>
        <p:sp>
          <p:nvSpPr>
            <p:cNvPr id="978" name="Shape 978"/>
            <p:cNvSpPr/>
            <p:nvPr/>
          </p:nvSpPr>
          <p:spPr>
            <a:xfrm>
              <a:off x="1222836" y="1915"/>
              <a:ext cx="946344" cy="946344"/>
            </a:xfrm>
            <a:prstGeom prst="ellipse">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9" name="Shape 979"/>
            <p:cNvSpPr/>
            <p:nvPr/>
          </p:nvSpPr>
          <p:spPr>
            <a:xfrm rot="10800000">
              <a:off x="1696008" y="1230750"/>
              <a:ext cx="5794123" cy="946344"/>
            </a:xfrm>
            <a:prstGeom prst="homePlate">
              <a:avLst>
                <a:gd name="adj" fmla="val 50000"/>
              </a:avLst>
            </a:prstGeom>
            <a:solidFill>
              <a:srgbClr val="5AA6B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0" name="Shape 980"/>
            <p:cNvSpPr txBox="1"/>
            <p:nvPr/>
          </p:nvSpPr>
          <p:spPr>
            <a:xfrm>
              <a:off x="1932594" y="1230750"/>
              <a:ext cx="5557537" cy="946344"/>
            </a:xfrm>
            <a:prstGeom prst="rect">
              <a:avLst/>
            </a:prstGeom>
            <a:noFill/>
            <a:ln>
              <a:noFill/>
            </a:ln>
          </p:spPr>
          <p:txBody>
            <a:bodyPr spcFirstLastPara="1" wrap="square" lIns="417300" tIns="99050" rIns="184900" bIns="99050" anchor="ctr" anchorCtr="0">
              <a:noAutofit/>
            </a:bodyPr>
            <a:lstStyle/>
            <a:p>
              <a:pPr marL="0" marR="0" lvl="0" indent="0" algn="ctr" rtl="0">
                <a:lnSpc>
                  <a:spcPct val="90000"/>
                </a:lnSpc>
                <a:spcBef>
                  <a:spcPts val="0"/>
                </a:spcBef>
                <a:spcAft>
                  <a:spcPts val="0"/>
                </a:spcAft>
                <a:buNone/>
              </a:pPr>
              <a:r>
                <a:rPr lang="en-GB" sz="2600">
                  <a:solidFill>
                    <a:schemeClr val="dk1"/>
                  </a:solidFill>
                  <a:latin typeface="Arial"/>
                  <a:ea typeface="Arial"/>
                  <a:cs typeface="Arial"/>
                  <a:sym typeface="Arial"/>
                </a:rPr>
                <a:t>Try not to put them on hold – keep talking to the subject</a:t>
              </a:r>
              <a:endParaRPr/>
            </a:p>
          </p:txBody>
        </p:sp>
        <p:sp>
          <p:nvSpPr>
            <p:cNvPr id="981" name="Shape 981"/>
            <p:cNvSpPr/>
            <p:nvPr/>
          </p:nvSpPr>
          <p:spPr>
            <a:xfrm>
              <a:off x="1222836" y="1230750"/>
              <a:ext cx="946344" cy="946344"/>
            </a:xfrm>
            <a:prstGeom prst="ellipse">
              <a:avLst/>
            </a:prstGeom>
            <a:blipFill rotWithShape="1">
              <a:blip r:embed="rId4">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2" name="Shape 982"/>
            <p:cNvSpPr/>
            <p:nvPr/>
          </p:nvSpPr>
          <p:spPr>
            <a:xfrm rot="10800000">
              <a:off x="1696008" y="2459585"/>
              <a:ext cx="5794123" cy="946344"/>
            </a:xfrm>
            <a:prstGeom prst="homePlate">
              <a:avLst>
                <a:gd name="adj" fmla="val 50000"/>
              </a:avLst>
            </a:prstGeom>
            <a:solidFill>
              <a:srgbClr val="99C5D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3" name="Shape 983"/>
            <p:cNvSpPr txBox="1"/>
            <p:nvPr/>
          </p:nvSpPr>
          <p:spPr>
            <a:xfrm>
              <a:off x="1932594" y="2459585"/>
              <a:ext cx="5557537" cy="946344"/>
            </a:xfrm>
            <a:prstGeom prst="rect">
              <a:avLst/>
            </a:prstGeom>
            <a:noFill/>
            <a:ln>
              <a:noFill/>
            </a:ln>
          </p:spPr>
          <p:txBody>
            <a:bodyPr spcFirstLastPara="1" wrap="square" lIns="417300" tIns="99050" rIns="184900" bIns="99050" anchor="ctr" anchorCtr="0">
              <a:noAutofit/>
            </a:bodyPr>
            <a:lstStyle/>
            <a:p>
              <a:pPr marL="0" marR="0" lvl="0" indent="0" algn="ctr" rtl="0">
                <a:lnSpc>
                  <a:spcPct val="90000"/>
                </a:lnSpc>
                <a:spcBef>
                  <a:spcPts val="0"/>
                </a:spcBef>
                <a:spcAft>
                  <a:spcPts val="0"/>
                </a:spcAft>
                <a:buNone/>
              </a:pPr>
              <a:r>
                <a:rPr lang="en-GB" sz="2600">
                  <a:solidFill>
                    <a:schemeClr val="lt1"/>
                  </a:solidFill>
                  <a:latin typeface="Arial"/>
                  <a:ea typeface="Arial"/>
                  <a:cs typeface="Arial"/>
                  <a:sym typeface="Arial"/>
                </a:rPr>
                <a:t>Don’t pre-judge the majority are genuine</a:t>
              </a:r>
              <a:endParaRPr/>
            </a:p>
          </p:txBody>
        </p:sp>
        <p:sp>
          <p:nvSpPr>
            <p:cNvPr id="984" name="Shape 984"/>
            <p:cNvSpPr/>
            <p:nvPr/>
          </p:nvSpPr>
          <p:spPr>
            <a:xfrm>
              <a:off x="1222836" y="2459585"/>
              <a:ext cx="946344" cy="946344"/>
            </a:xfrm>
            <a:prstGeom prst="ellipse">
              <a:avLst/>
            </a:prstGeom>
            <a:blipFill rotWithShape="1">
              <a:blip r:embed="rId5">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5" name="Shape 985"/>
            <p:cNvSpPr/>
            <p:nvPr/>
          </p:nvSpPr>
          <p:spPr>
            <a:xfrm rot="10800000">
              <a:off x="1696008" y="3688420"/>
              <a:ext cx="5794123" cy="946344"/>
            </a:xfrm>
            <a:prstGeom prst="homePlate">
              <a:avLst>
                <a:gd name="adj" fmla="val 50000"/>
              </a:avLst>
            </a:prstGeom>
            <a:solidFill>
              <a:srgbClr val="99C5D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6" name="Shape 986"/>
            <p:cNvSpPr txBox="1"/>
            <p:nvPr/>
          </p:nvSpPr>
          <p:spPr>
            <a:xfrm>
              <a:off x="1932594" y="3688420"/>
              <a:ext cx="5557537" cy="946344"/>
            </a:xfrm>
            <a:prstGeom prst="rect">
              <a:avLst/>
            </a:prstGeom>
            <a:noFill/>
            <a:ln>
              <a:noFill/>
            </a:ln>
          </p:spPr>
          <p:txBody>
            <a:bodyPr spcFirstLastPara="1" wrap="square" lIns="417300" tIns="99050" rIns="184900" bIns="99050" anchor="ctr" anchorCtr="0">
              <a:noAutofit/>
            </a:bodyPr>
            <a:lstStyle/>
            <a:p>
              <a:pPr marL="0" marR="0" lvl="0" indent="0" algn="ctr" rtl="0">
                <a:lnSpc>
                  <a:spcPct val="90000"/>
                </a:lnSpc>
                <a:spcBef>
                  <a:spcPts val="0"/>
                </a:spcBef>
                <a:spcAft>
                  <a:spcPts val="0"/>
                </a:spcAft>
                <a:buNone/>
              </a:pPr>
              <a:r>
                <a:rPr lang="en-GB" sz="2600">
                  <a:solidFill>
                    <a:schemeClr val="dk1"/>
                  </a:solidFill>
                  <a:latin typeface="Arial"/>
                  <a:ea typeface="Arial"/>
                  <a:cs typeface="Arial"/>
                  <a:sym typeface="Arial"/>
                </a:rPr>
                <a:t>Turn the call around</a:t>
              </a:r>
              <a:endParaRPr/>
            </a:p>
          </p:txBody>
        </p:sp>
        <p:sp>
          <p:nvSpPr>
            <p:cNvPr id="987" name="Shape 987"/>
            <p:cNvSpPr/>
            <p:nvPr/>
          </p:nvSpPr>
          <p:spPr>
            <a:xfrm>
              <a:off x="1222836" y="3688420"/>
              <a:ext cx="946344" cy="946344"/>
            </a:xfrm>
            <a:prstGeom prst="ellipse">
              <a:avLst/>
            </a:prstGeom>
            <a:blipFill rotWithShape="1">
              <a:blip r:embed="rId6">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8" name="Shape 988"/>
            <p:cNvSpPr/>
            <p:nvPr/>
          </p:nvSpPr>
          <p:spPr>
            <a:xfrm rot="10800000">
              <a:off x="1696008" y="4917255"/>
              <a:ext cx="5794123" cy="946344"/>
            </a:xfrm>
            <a:prstGeom prst="homePlate">
              <a:avLst>
                <a:gd name="adj" fmla="val 50000"/>
              </a:avLst>
            </a:prstGeom>
            <a:solidFill>
              <a:srgbClr val="5AA6B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9" name="Shape 989"/>
            <p:cNvSpPr txBox="1"/>
            <p:nvPr/>
          </p:nvSpPr>
          <p:spPr>
            <a:xfrm>
              <a:off x="1932594" y="4917255"/>
              <a:ext cx="5557537" cy="946344"/>
            </a:xfrm>
            <a:prstGeom prst="rect">
              <a:avLst/>
            </a:prstGeom>
            <a:noFill/>
            <a:ln>
              <a:noFill/>
            </a:ln>
          </p:spPr>
          <p:txBody>
            <a:bodyPr spcFirstLastPara="1" wrap="square" lIns="417300" tIns="99050" rIns="184900" bIns="99050" anchor="ctr" anchorCtr="0">
              <a:noAutofit/>
            </a:bodyPr>
            <a:lstStyle/>
            <a:p>
              <a:pPr marL="0" marR="0" lvl="0" indent="0" algn="ctr" rtl="0">
                <a:lnSpc>
                  <a:spcPct val="90000"/>
                </a:lnSpc>
                <a:spcBef>
                  <a:spcPts val="0"/>
                </a:spcBef>
                <a:spcAft>
                  <a:spcPts val="0"/>
                </a:spcAft>
                <a:buNone/>
              </a:pPr>
              <a:r>
                <a:rPr lang="en-GB" sz="2600">
                  <a:solidFill>
                    <a:schemeClr val="lt1"/>
                  </a:solidFill>
                  <a:latin typeface="Arial"/>
                  <a:ea typeface="Arial"/>
                  <a:cs typeface="Arial"/>
                  <a:sym typeface="Arial"/>
                </a:rPr>
                <a:t>You are there to HELP</a:t>
              </a:r>
              <a:endParaRPr/>
            </a:p>
          </p:txBody>
        </p:sp>
        <p:sp>
          <p:nvSpPr>
            <p:cNvPr id="990" name="Shape 990"/>
            <p:cNvSpPr/>
            <p:nvPr/>
          </p:nvSpPr>
          <p:spPr>
            <a:xfrm>
              <a:off x="1222836" y="4917255"/>
              <a:ext cx="946344" cy="946344"/>
            </a:xfrm>
            <a:prstGeom prst="ellipse">
              <a:avLst/>
            </a:prstGeom>
            <a:blipFill rotWithShape="1">
              <a:blip r:embed="rId7">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Shape 9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996" name="Shape 99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997" name="Shape 9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52</a:t>
            </a:fld>
            <a:endParaRPr sz="1200">
              <a:solidFill>
                <a:srgbClr val="888888"/>
              </a:solidFill>
              <a:latin typeface="Arial"/>
              <a:ea typeface="Arial"/>
              <a:cs typeface="Arial"/>
              <a:sym typeface="Arial"/>
            </a:endParaRPr>
          </a:p>
        </p:txBody>
      </p:sp>
      <p:grpSp>
        <p:nvGrpSpPr>
          <p:cNvPr id="998" name="Shape 998"/>
          <p:cNvGrpSpPr/>
          <p:nvPr/>
        </p:nvGrpSpPr>
        <p:grpSpPr>
          <a:xfrm>
            <a:off x="1388674" y="117401"/>
            <a:ext cx="7072938" cy="4750988"/>
            <a:chOff x="1209162" y="769"/>
            <a:chExt cx="6366650" cy="4750988"/>
          </a:xfrm>
        </p:grpSpPr>
        <p:sp>
          <p:nvSpPr>
            <p:cNvPr id="999" name="Shape 999"/>
            <p:cNvSpPr/>
            <p:nvPr/>
          </p:nvSpPr>
          <p:spPr>
            <a:xfrm rot="2563296">
              <a:off x="3074802" y="3320710"/>
              <a:ext cx="723341" cy="47285"/>
            </a:xfrm>
            <a:custGeom>
              <a:avLst/>
              <a:gdLst/>
              <a:ahLst/>
              <a:cxnLst/>
              <a:rect l="0" t="0" r="0" b="0"/>
              <a:pathLst>
                <a:path w="120000" h="120000" extrusionOk="0">
                  <a:moveTo>
                    <a:pt x="0" y="59999"/>
                  </a:moveTo>
                  <a:lnTo>
                    <a:pt x="120000" y="59999"/>
                  </a:lnTo>
                </a:path>
              </a:pathLst>
            </a:custGeom>
            <a:noFill/>
            <a:ln w="25400" cap="flat" cmpd="sng">
              <a:solidFill>
                <a:srgbClr val="429BB2"/>
              </a:solidFill>
              <a:prstDash val="solid"/>
              <a:round/>
              <a:headEnd type="none" w="sm" len="sm"/>
              <a:tailEnd type="none" w="sm" len="sm"/>
            </a:ln>
          </p:spPr>
        </p:sp>
        <p:sp>
          <p:nvSpPr>
            <p:cNvPr id="1000" name="Shape 1000"/>
            <p:cNvSpPr/>
            <p:nvPr/>
          </p:nvSpPr>
          <p:spPr>
            <a:xfrm>
              <a:off x="3170768" y="2329432"/>
              <a:ext cx="804920" cy="47285"/>
            </a:xfrm>
            <a:custGeom>
              <a:avLst/>
              <a:gdLst/>
              <a:ahLst/>
              <a:cxnLst/>
              <a:rect l="0" t="0" r="0" b="0"/>
              <a:pathLst>
                <a:path w="120000" h="120000" extrusionOk="0">
                  <a:moveTo>
                    <a:pt x="0" y="59999"/>
                  </a:moveTo>
                  <a:lnTo>
                    <a:pt x="120000" y="59999"/>
                  </a:lnTo>
                </a:path>
              </a:pathLst>
            </a:custGeom>
            <a:noFill/>
            <a:ln w="25400" cap="flat" cmpd="sng">
              <a:solidFill>
                <a:srgbClr val="429BB2"/>
              </a:solidFill>
              <a:prstDash val="solid"/>
              <a:round/>
              <a:headEnd type="none" w="sm" len="sm"/>
              <a:tailEnd type="none" w="sm" len="sm"/>
            </a:ln>
          </p:spPr>
        </p:sp>
        <p:sp>
          <p:nvSpPr>
            <p:cNvPr id="1001" name="Shape 1001"/>
            <p:cNvSpPr/>
            <p:nvPr/>
          </p:nvSpPr>
          <p:spPr>
            <a:xfrm rot="-2495955">
              <a:off x="3064336" y="1332132"/>
              <a:ext cx="844056" cy="47285"/>
            </a:xfrm>
            <a:custGeom>
              <a:avLst/>
              <a:gdLst/>
              <a:ahLst/>
              <a:cxnLst/>
              <a:rect l="0" t="0" r="0" b="0"/>
              <a:pathLst>
                <a:path w="120000" h="120000" extrusionOk="0">
                  <a:moveTo>
                    <a:pt x="0" y="59999"/>
                  </a:moveTo>
                  <a:lnTo>
                    <a:pt x="120000" y="59999"/>
                  </a:lnTo>
                </a:path>
              </a:pathLst>
            </a:custGeom>
            <a:noFill/>
            <a:ln w="25400" cap="flat" cmpd="sng">
              <a:solidFill>
                <a:srgbClr val="429BB2"/>
              </a:solidFill>
              <a:prstDash val="solid"/>
              <a:round/>
              <a:headEnd type="none" w="sm" len="sm"/>
              <a:tailEnd type="none" w="sm" len="sm"/>
            </a:ln>
          </p:spPr>
        </p:sp>
        <p:sp>
          <p:nvSpPr>
            <p:cNvPr id="1002" name="Shape 1002"/>
            <p:cNvSpPr/>
            <p:nvPr/>
          </p:nvSpPr>
          <p:spPr>
            <a:xfrm>
              <a:off x="1209162" y="1199189"/>
              <a:ext cx="2307772" cy="2307772"/>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3" name="Shape 1003"/>
            <p:cNvSpPr/>
            <p:nvPr/>
          </p:nvSpPr>
          <p:spPr>
            <a:xfrm>
              <a:off x="3639055" y="769"/>
              <a:ext cx="1291908" cy="1291908"/>
            </a:xfrm>
            <a:prstGeom prst="ellipse">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4" name="Shape 1004"/>
            <p:cNvSpPr txBox="1"/>
            <p:nvPr/>
          </p:nvSpPr>
          <p:spPr>
            <a:xfrm>
              <a:off x="3828251" y="189965"/>
              <a:ext cx="913516" cy="913516"/>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None/>
              </a:pPr>
              <a:r>
                <a:rPr lang="en-GB" sz="1500">
                  <a:solidFill>
                    <a:schemeClr val="lt1"/>
                  </a:solidFill>
                  <a:latin typeface="Arial"/>
                  <a:ea typeface="Arial"/>
                  <a:cs typeface="Arial"/>
                  <a:sym typeface="Arial"/>
                </a:rPr>
                <a:t>Use the subjects name</a:t>
              </a:r>
              <a:endParaRPr/>
            </a:p>
          </p:txBody>
        </p:sp>
        <p:sp>
          <p:nvSpPr>
            <p:cNvPr id="1005" name="Shape 1005"/>
            <p:cNvSpPr/>
            <p:nvPr/>
          </p:nvSpPr>
          <p:spPr>
            <a:xfrm>
              <a:off x="5060154" y="769"/>
              <a:ext cx="1937862" cy="1291908"/>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6" name="Shape 1006"/>
            <p:cNvSpPr txBox="1"/>
            <p:nvPr/>
          </p:nvSpPr>
          <p:spPr>
            <a:xfrm>
              <a:off x="5060154" y="769"/>
              <a:ext cx="1937862" cy="1291908"/>
            </a:xfrm>
            <a:prstGeom prst="rect">
              <a:avLst/>
            </a:prstGeom>
            <a:noFill/>
            <a:ln>
              <a:noFill/>
            </a:ln>
          </p:spPr>
          <p:txBody>
            <a:bodyPr spcFirstLastPara="1" wrap="square" lIns="0" tIns="0" rIns="0" bIns="0" anchor="ctr" anchorCtr="0">
              <a:noAutofit/>
            </a:bodyPr>
            <a:lstStyle/>
            <a:p>
              <a:pPr marL="228600" marR="0" lvl="1" indent="-228600" algn="l" rtl="0">
                <a:lnSpc>
                  <a:spcPct val="90000"/>
                </a:lnSpc>
                <a:spcBef>
                  <a:spcPts val="0"/>
                </a:spcBef>
                <a:spcAft>
                  <a:spcPts val="0"/>
                </a:spcAft>
                <a:buClr>
                  <a:schemeClr val="dk1"/>
                </a:buClr>
                <a:buSzPts val="2100"/>
                <a:buFont typeface="Arial"/>
                <a:buChar char="•"/>
              </a:pPr>
              <a:r>
                <a:rPr lang="en-GB" sz="2100" b="0" i="0" u="none" strike="noStrike" cap="none">
                  <a:solidFill>
                    <a:schemeClr val="dk1"/>
                  </a:solidFill>
                  <a:latin typeface="Arial"/>
                  <a:ea typeface="Arial"/>
                  <a:cs typeface="Arial"/>
                  <a:sym typeface="Arial"/>
                </a:rPr>
                <a:t>“Peter I hear where you are coming from”</a:t>
              </a:r>
              <a:endParaRPr/>
            </a:p>
          </p:txBody>
        </p:sp>
        <p:sp>
          <p:nvSpPr>
            <p:cNvPr id="1007" name="Shape 1007"/>
            <p:cNvSpPr/>
            <p:nvPr/>
          </p:nvSpPr>
          <p:spPr>
            <a:xfrm>
              <a:off x="3975689" y="1660743"/>
              <a:ext cx="1384663" cy="1384663"/>
            </a:xfrm>
            <a:prstGeom prst="ellipse">
              <a:avLst/>
            </a:prstGeom>
            <a:solidFill>
              <a:srgbClr val="B8D5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8" name="Shape 1008"/>
            <p:cNvSpPr txBox="1"/>
            <p:nvPr/>
          </p:nvSpPr>
          <p:spPr>
            <a:xfrm>
              <a:off x="4178468" y="1863522"/>
              <a:ext cx="979105" cy="979105"/>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None/>
              </a:pPr>
              <a:r>
                <a:rPr lang="en-GB" sz="1500" dirty="0">
                  <a:solidFill>
                    <a:schemeClr val="dk1"/>
                  </a:solidFill>
                  <a:latin typeface="Arial"/>
                  <a:ea typeface="Arial"/>
                  <a:cs typeface="Arial"/>
                  <a:sym typeface="Arial"/>
                </a:rPr>
                <a:t>Offer options and alternatives</a:t>
              </a:r>
              <a:endParaRPr dirty="0"/>
            </a:p>
          </p:txBody>
        </p:sp>
        <p:sp>
          <p:nvSpPr>
            <p:cNvPr id="1009" name="Shape 1009"/>
            <p:cNvSpPr/>
            <p:nvPr/>
          </p:nvSpPr>
          <p:spPr>
            <a:xfrm>
              <a:off x="5498818" y="1660743"/>
              <a:ext cx="2076994" cy="1384663"/>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0" name="Shape 1010"/>
            <p:cNvSpPr txBox="1"/>
            <p:nvPr/>
          </p:nvSpPr>
          <p:spPr>
            <a:xfrm>
              <a:off x="5498818" y="1660743"/>
              <a:ext cx="2076994" cy="1384663"/>
            </a:xfrm>
            <a:prstGeom prst="rect">
              <a:avLst/>
            </a:prstGeom>
            <a:noFill/>
            <a:ln>
              <a:noFill/>
            </a:ln>
          </p:spPr>
          <p:txBody>
            <a:bodyPr spcFirstLastPara="1" wrap="square" lIns="0" tIns="0" rIns="0" bIns="0" anchor="ctr" anchorCtr="0">
              <a:noAutofit/>
            </a:bodyPr>
            <a:lstStyle/>
            <a:p>
              <a:pPr marL="228600" marR="0" lvl="1" indent="-228600" algn="l" rtl="0">
                <a:lnSpc>
                  <a:spcPct val="90000"/>
                </a:lnSpc>
                <a:spcBef>
                  <a:spcPts val="0"/>
                </a:spcBef>
                <a:spcAft>
                  <a:spcPts val="0"/>
                </a:spcAft>
                <a:buClr>
                  <a:schemeClr val="dk1"/>
                </a:buClr>
                <a:buSzPts val="2100"/>
                <a:buFont typeface="Arial"/>
                <a:buChar char="•"/>
              </a:pPr>
              <a:r>
                <a:rPr lang="en-GB" sz="2100" b="0" i="0" u="none" strike="noStrike" cap="none">
                  <a:solidFill>
                    <a:schemeClr val="dk1"/>
                  </a:solidFill>
                  <a:latin typeface="Arial"/>
                  <a:ea typeface="Arial"/>
                  <a:cs typeface="Arial"/>
                  <a:sym typeface="Arial"/>
                </a:rPr>
                <a:t>“Appreciate your situation and so I am prepared to accept”</a:t>
              </a:r>
              <a:endParaRPr/>
            </a:p>
          </p:txBody>
        </p:sp>
        <p:sp>
          <p:nvSpPr>
            <p:cNvPr id="1011" name="Shape 1011"/>
            <p:cNvSpPr/>
            <p:nvPr/>
          </p:nvSpPr>
          <p:spPr>
            <a:xfrm>
              <a:off x="3518473" y="3367094"/>
              <a:ext cx="1384663" cy="1384663"/>
            </a:xfrm>
            <a:prstGeom prst="ellipse">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2" name="Shape 1012"/>
            <p:cNvSpPr txBox="1"/>
            <p:nvPr/>
          </p:nvSpPr>
          <p:spPr>
            <a:xfrm>
              <a:off x="3721252" y="3569873"/>
              <a:ext cx="979105" cy="979105"/>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None/>
              </a:pPr>
              <a:r>
                <a:rPr lang="en-GB" sz="1500">
                  <a:solidFill>
                    <a:schemeClr val="lt1"/>
                  </a:solidFill>
                  <a:latin typeface="Arial"/>
                  <a:ea typeface="Arial"/>
                  <a:cs typeface="Arial"/>
                  <a:sym typeface="Arial"/>
                </a:rPr>
                <a:t>Check for agreement</a:t>
              </a:r>
              <a:endParaRPr/>
            </a:p>
          </p:txBody>
        </p:sp>
        <p:sp>
          <p:nvSpPr>
            <p:cNvPr id="1013" name="Shape 1013"/>
            <p:cNvSpPr/>
            <p:nvPr/>
          </p:nvSpPr>
          <p:spPr>
            <a:xfrm>
              <a:off x="5041603" y="3367094"/>
              <a:ext cx="2076994" cy="1384663"/>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4" name="Shape 1014"/>
            <p:cNvSpPr txBox="1"/>
            <p:nvPr/>
          </p:nvSpPr>
          <p:spPr>
            <a:xfrm>
              <a:off x="5041603" y="3367094"/>
              <a:ext cx="2076994" cy="1384663"/>
            </a:xfrm>
            <a:prstGeom prst="rect">
              <a:avLst/>
            </a:prstGeom>
            <a:noFill/>
            <a:ln>
              <a:noFill/>
            </a:ln>
          </p:spPr>
          <p:txBody>
            <a:bodyPr spcFirstLastPara="1" wrap="square" lIns="0" tIns="0" rIns="0" bIns="0" anchor="ctr" anchorCtr="0">
              <a:noAutofit/>
            </a:bodyPr>
            <a:lstStyle/>
            <a:p>
              <a:pPr marL="228600" marR="0" lvl="1" indent="-228600" algn="l" rtl="0">
                <a:lnSpc>
                  <a:spcPct val="90000"/>
                </a:lnSpc>
                <a:spcBef>
                  <a:spcPts val="0"/>
                </a:spcBef>
                <a:spcAft>
                  <a:spcPts val="0"/>
                </a:spcAft>
                <a:buClr>
                  <a:schemeClr val="dk1"/>
                </a:buClr>
                <a:buSzPts val="2100"/>
                <a:buFont typeface="Arial"/>
                <a:buChar char="•"/>
              </a:pPr>
              <a:r>
                <a:rPr lang="en-GB" sz="2100" b="0" i="0" u="none" strike="noStrike" cap="none">
                  <a:solidFill>
                    <a:schemeClr val="dk1"/>
                  </a:solidFill>
                  <a:latin typeface="Arial"/>
                  <a:ea typeface="Arial"/>
                  <a:cs typeface="Arial"/>
                  <a:sym typeface="Arial"/>
                </a:rPr>
                <a:t>“Mr Brown we agree you are going to pay”</a:t>
              </a:r>
              <a:endParaRPr/>
            </a:p>
          </p:txBody>
        </p:sp>
      </p:grpSp>
      <p:grpSp>
        <p:nvGrpSpPr>
          <p:cNvPr id="1015" name="Shape 1015"/>
          <p:cNvGrpSpPr/>
          <p:nvPr/>
        </p:nvGrpSpPr>
        <p:grpSpPr>
          <a:xfrm>
            <a:off x="179512" y="4797152"/>
            <a:ext cx="8496944" cy="1440160"/>
            <a:chOff x="0" y="0"/>
            <a:chExt cx="8496944" cy="1440160"/>
          </a:xfrm>
        </p:grpSpPr>
        <p:sp>
          <p:nvSpPr>
            <p:cNvPr id="1016" name="Shape 1016"/>
            <p:cNvSpPr/>
            <p:nvPr/>
          </p:nvSpPr>
          <p:spPr>
            <a:xfrm>
              <a:off x="0" y="191631"/>
              <a:ext cx="8496944" cy="1056897"/>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7" name="Shape 1017"/>
            <p:cNvSpPr txBox="1"/>
            <p:nvPr/>
          </p:nvSpPr>
          <p:spPr>
            <a:xfrm>
              <a:off x="1879408" y="191631"/>
              <a:ext cx="6617535" cy="1056897"/>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None/>
              </a:pPr>
              <a:r>
                <a:rPr lang="en-GB" sz="1600">
                  <a:solidFill>
                    <a:schemeClr val="lt1"/>
                  </a:solidFill>
                  <a:latin typeface="Arial"/>
                  <a:ea typeface="Arial"/>
                  <a:cs typeface="Arial"/>
                  <a:sym typeface="Arial"/>
                </a:rPr>
                <a:t>Empathy</a:t>
              </a:r>
              <a:endParaRPr/>
            </a:p>
            <a:p>
              <a:pPr marL="114300" marR="0" lvl="1" indent="-114300" algn="l" rtl="0">
                <a:lnSpc>
                  <a:spcPct val="90000"/>
                </a:lnSpc>
                <a:spcBef>
                  <a:spcPts val="560"/>
                </a:spcBef>
                <a:spcAft>
                  <a:spcPts val="0"/>
                </a:spcAft>
                <a:buClr>
                  <a:schemeClr val="lt1"/>
                </a:buClr>
                <a:buSzPts val="1200"/>
                <a:buFont typeface="Arial"/>
                <a:buChar char="•"/>
              </a:pPr>
              <a:r>
                <a:rPr lang="en-GB" sz="1200" b="0" i="0" u="none" strike="noStrike" cap="none">
                  <a:solidFill>
                    <a:schemeClr val="lt1"/>
                  </a:solidFill>
                  <a:latin typeface="Arial"/>
                  <a:ea typeface="Arial"/>
                  <a:cs typeface="Arial"/>
                  <a:sym typeface="Arial"/>
                </a:rPr>
                <a:t>Not sympathy</a:t>
              </a:r>
              <a:endParaRPr/>
            </a:p>
            <a:p>
              <a:pPr marL="114300" marR="0" lvl="1" indent="-114300" algn="l" rtl="0">
                <a:lnSpc>
                  <a:spcPct val="90000"/>
                </a:lnSpc>
                <a:spcBef>
                  <a:spcPts val="180"/>
                </a:spcBef>
                <a:spcAft>
                  <a:spcPts val="0"/>
                </a:spcAft>
                <a:buClr>
                  <a:schemeClr val="lt1"/>
                </a:buClr>
                <a:buSzPts val="1200"/>
                <a:buFont typeface="Arial"/>
                <a:buChar char="•"/>
              </a:pPr>
              <a:r>
                <a:rPr lang="en-GB" sz="1200" b="0" i="0" u="none" strike="noStrike" cap="none">
                  <a:solidFill>
                    <a:schemeClr val="lt1"/>
                  </a:solidFill>
                  <a:latin typeface="Arial"/>
                  <a:ea typeface="Arial"/>
                  <a:cs typeface="Arial"/>
                  <a:sym typeface="Arial"/>
                </a:rPr>
                <a:t>Understand the problem</a:t>
              </a:r>
              <a:endParaRPr/>
            </a:p>
            <a:p>
              <a:pPr marL="114300" marR="0" lvl="1" indent="-114300" algn="l" rtl="0">
                <a:lnSpc>
                  <a:spcPct val="90000"/>
                </a:lnSpc>
                <a:spcBef>
                  <a:spcPts val="180"/>
                </a:spcBef>
                <a:spcAft>
                  <a:spcPts val="0"/>
                </a:spcAft>
                <a:buClr>
                  <a:schemeClr val="lt1"/>
                </a:buClr>
                <a:buSzPts val="1200"/>
                <a:buFont typeface="Arial"/>
                <a:buChar char="•"/>
              </a:pPr>
              <a:r>
                <a:rPr lang="en-GB" sz="1200" b="0" i="0" u="none" strike="noStrike" cap="none">
                  <a:solidFill>
                    <a:schemeClr val="lt1"/>
                  </a:solidFill>
                  <a:latin typeface="Arial"/>
                  <a:ea typeface="Arial"/>
                  <a:cs typeface="Arial"/>
                  <a:sym typeface="Arial"/>
                </a:rPr>
                <a:t>However – This is a debt and it needs paying</a:t>
              </a:r>
              <a:endParaRPr/>
            </a:p>
          </p:txBody>
        </p:sp>
        <p:sp>
          <p:nvSpPr>
            <p:cNvPr id="1018" name="Shape 1018"/>
            <p:cNvSpPr/>
            <p:nvPr/>
          </p:nvSpPr>
          <p:spPr>
            <a:xfrm>
              <a:off x="180019" y="0"/>
              <a:ext cx="1699388" cy="1440160"/>
            </a:xfrm>
            <a:prstGeom prst="roundRect">
              <a:avLst>
                <a:gd name="adj" fmla="val 10000"/>
              </a:avLst>
            </a:prstGeom>
            <a:blipFill rotWithShape="1">
              <a:blip r:embed="rId4">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Shape 10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1024" name="Shape 10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1025" name="Shape 10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53</a:t>
            </a:fld>
            <a:endParaRPr sz="1200">
              <a:solidFill>
                <a:srgbClr val="888888"/>
              </a:solidFill>
              <a:latin typeface="Arial"/>
              <a:ea typeface="Arial"/>
              <a:cs typeface="Arial"/>
              <a:sym typeface="Arial"/>
            </a:endParaRPr>
          </a:p>
        </p:txBody>
      </p:sp>
      <p:grpSp>
        <p:nvGrpSpPr>
          <p:cNvPr id="1026" name="Shape 1026"/>
          <p:cNvGrpSpPr/>
          <p:nvPr/>
        </p:nvGrpSpPr>
        <p:grpSpPr>
          <a:xfrm>
            <a:off x="1619682" y="189782"/>
            <a:ext cx="7067118" cy="4575468"/>
            <a:chOff x="1368162" y="1142"/>
            <a:chExt cx="6134099" cy="4575468"/>
          </a:xfrm>
        </p:grpSpPr>
        <p:sp>
          <p:nvSpPr>
            <p:cNvPr id="1027" name="Shape 1027"/>
            <p:cNvSpPr/>
            <p:nvPr/>
          </p:nvSpPr>
          <p:spPr>
            <a:xfrm rot="2548625">
              <a:off x="3185087" y="3216363"/>
              <a:ext cx="666034" cy="44824"/>
            </a:xfrm>
            <a:custGeom>
              <a:avLst/>
              <a:gdLst/>
              <a:ahLst/>
              <a:cxnLst/>
              <a:rect l="0" t="0" r="0" b="0"/>
              <a:pathLst>
                <a:path w="120000" h="120000" extrusionOk="0">
                  <a:moveTo>
                    <a:pt x="0" y="60000"/>
                  </a:moveTo>
                  <a:lnTo>
                    <a:pt x="120000" y="60000"/>
                  </a:lnTo>
                </a:path>
              </a:pathLst>
            </a:custGeom>
            <a:noFill/>
            <a:ln w="25400" cap="flat" cmpd="sng">
              <a:solidFill>
                <a:srgbClr val="429BB2"/>
              </a:solidFill>
              <a:prstDash val="solid"/>
              <a:round/>
              <a:headEnd type="none" w="sm" len="sm"/>
              <a:tailEnd type="none" w="sm" len="sm"/>
            </a:ln>
          </p:spPr>
        </p:sp>
        <p:sp>
          <p:nvSpPr>
            <p:cNvPr id="1028" name="Shape 1028"/>
            <p:cNvSpPr/>
            <p:nvPr/>
          </p:nvSpPr>
          <p:spPr>
            <a:xfrm>
              <a:off x="3272488" y="2281843"/>
              <a:ext cx="775252" cy="44824"/>
            </a:xfrm>
            <a:custGeom>
              <a:avLst/>
              <a:gdLst/>
              <a:ahLst/>
              <a:cxnLst/>
              <a:rect l="0" t="0" r="0" b="0"/>
              <a:pathLst>
                <a:path w="120000" h="120000" extrusionOk="0">
                  <a:moveTo>
                    <a:pt x="0" y="60000"/>
                  </a:moveTo>
                  <a:lnTo>
                    <a:pt x="120000" y="60000"/>
                  </a:lnTo>
                </a:path>
              </a:pathLst>
            </a:custGeom>
            <a:noFill/>
            <a:ln w="25400" cap="flat" cmpd="sng">
              <a:solidFill>
                <a:srgbClr val="429BB2"/>
              </a:solidFill>
              <a:prstDash val="solid"/>
              <a:round/>
              <a:headEnd type="none" w="sm" len="sm"/>
              <a:tailEnd type="none" w="sm" len="sm"/>
            </a:ln>
          </p:spPr>
        </p:sp>
        <p:sp>
          <p:nvSpPr>
            <p:cNvPr id="1029" name="Shape 1029"/>
            <p:cNvSpPr/>
            <p:nvPr/>
          </p:nvSpPr>
          <p:spPr>
            <a:xfrm rot="-2562392">
              <a:off x="3180058" y="1330060"/>
              <a:ext cx="697158" cy="44824"/>
            </a:xfrm>
            <a:custGeom>
              <a:avLst/>
              <a:gdLst/>
              <a:ahLst/>
              <a:cxnLst/>
              <a:rect l="0" t="0" r="0" b="0"/>
              <a:pathLst>
                <a:path w="120000" h="120000" extrusionOk="0">
                  <a:moveTo>
                    <a:pt x="0" y="60000"/>
                  </a:moveTo>
                  <a:lnTo>
                    <a:pt x="120000" y="60000"/>
                  </a:lnTo>
                </a:path>
              </a:pathLst>
            </a:custGeom>
            <a:noFill/>
            <a:ln w="25400" cap="flat" cmpd="sng">
              <a:solidFill>
                <a:srgbClr val="429BB2"/>
              </a:solidFill>
              <a:prstDash val="solid"/>
              <a:round/>
              <a:headEnd type="none" w="sm" len="sm"/>
              <a:tailEnd type="none" w="sm" len="sm"/>
            </a:ln>
          </p:spPr>
        </p:sp>
        <p:sp>
          <p:nvSpPr>
            <p:cNvPr id="1030" name="Shape 1030"/>
            <p:cNvSpPr/>
            <p:nvPr/>
          </p:nvSpPr>
          <p:spPr>
            <a:xfrm>
              <a:off x="1368162" y="1080115"/>
              <a:ext cx="2214435" cy="2214435"/>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1" name="Shape 1031"/>
            <p:cNvSpPr/>
            <p:nvPr/>
          </p:nvSpPr>
          <p:spPr>
            <a:xfrm>
              <a:off x="3608631" y="1142"/>
              <a:ext cx="1328661" cy="1328661"/>
            </a:xfrm>
            <a:prstGeom prst="ellipse">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2" name="Shape 1032"/>
            <p:cNvSpPr txBox="1"/>
            <p:nvPr/>
          </p:nvSpPr>
          <p:spPr>
            <a:xfrm>
              <a:off x="3803209" y="195720"/>
              <a:ext cx="939505" cy="939505"/>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GB" sz="1700">
                  <a:solidFill>
                    <a:schemeClr val="lt1"/>
                  </a:solidFill>
                  <a:latin typeface="Arial"/>
                  <a:ea typeface="Arial"/>
                  <a:cs typeface="Arial"/>
                  <a:sym typeface="Arial"/>
                </a:rPr>
                <a:t>Calm</a:t>
              </a:r>
              <a:endParaRPr/>
            </a:p>
          </p:txBody>
        </p:sp>
        <p:sp>
          <p:nvSpPr>
            <p:cNvPr id="1033" name="Shape 1033"/>
            <p:cNvSpPr/>
            <p:nvPr/>
          </p:nvSpPr>
          <p:spPr>
            <a:xfrm>
              <a:off x="5070158" y="1142"/>
              <a:ext cx="1992992" cy="1328661"/>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4" name="Shape 1034"/>
            <p:cNvSpPr txBox="1"/>
            <p:nvPr/>
          </p:nvSpPr>
          <p:spPr>
            <a:xfrm>
              <a:off x="5070158" y="1142"/>
              <a:ext cx="1992992" cy="1328661"/>
            </a:xfrm>
            <a:prstGeom prst="rect">
              <a:avLst/>
            </a:prstGeom>
            <a:noFill/>
            <a:ln>
              <a:noFill/>
            </a:ln>
          </p:spPr>
          <p:txBody>
            <a:bodyPr spcFirstLastPara="1" wrap="square" lIns="0" tIns="0" rIns="0" bIns="0" anchor="ctr" anchorCtr="0">
              <a:noAutofit/>
            </a:bodyPr>
            <a:lstStyle/>
            <a:p>
              <a:pPr marL="228600" marR="0" lvl="1" indent="-228600" algn="l" rtl="0">
                <a:lnSpc>
                  <a:spcPct val="9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Keep calm and in control</a:t>
              </a:r>
              <a:endParaRPr/>
            </a:p>
          </p:txBody>
        </p:sp>
        <p:sp>
          <p:nvSpPr>
            <p:cNvPr id="1035" name="Shape 1035"/>
            <p:cNvSpPr/>
            <p:nvPr/>
          </p:nvSpPr>
          <p:spPr>
            <a:xfrm>
              <a:off x="4047741" y="1639925"/>
              <a:ext cx="1328661" cy="1328661"/>
            </a:xfrm>
            <a:prstGeom prst="ellipse">
              <a:avLst/>
            </a:prstGeom>
            <a:solidFill>
              <a:srgbClr val="B8D5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6" name="Shape 1036"/>
            <p:cNvSpPr txBox="1"/>
            <p:nvPr/>
          </p:nvSpPr>
          <p:spPr>
            <a:xfrm>
              <a:off x="4242319" y="1834503"/>
              <a:ext cx="939505" cy="939505"/>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GB" sz="1700">
                  <a:solidFill>
                    <a:schemeClr val="dk1"/>
                  </a:solidFill>
                  <a:latin typeface="Arial"/>
                  <a:ea typeface="Arial"/>
                  <a:cs typeface="Arial"/>
                  <a:sym typeface="Arial"/>
                </a:rPr>
                <a:t>System</a:t>
              </a:r>
              <a:endParaRPr/>
            </a:p>
          </p:txBody>
        </p:sp>
        <p:sp>
          <p:nvSpPr>
            <p:cNvPr id="1037" name="Shape 1037"/>
            <p:cNvSpPr/>
            <p:nvPr/>
          </p:nvSpPr>
          <p:spPr>
            <a:xfrm>
              <a:off x="5509269" y="1639925"/>
              <a:ext cx="1992992" cy="1328661"/>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8" name="Shape 1038"/>
            <p:cNvSpPr txBox="1"/>
            <p:nvPr/>
          </p:nvSpPr>
          <p:spPr>
            <a:xfrm>
              <a:off x="5509269" y="1639925"/>
              <a:ext cx="1992992" cy="1328661"/>
            </a:xfrm>
            <a:prstGeom prst="rect">
              <a:avLst/>
            </a:prstGeom>
            <a:noFill/>
            <a:ln>
              <a:noFill/>
            </a:ln>
          </p:spPr>
          <p:txBody>
            <a:bodyPr spcFirstLastPara="1" wrap="square" lIns="0" tIns="0" rIns="0" bIns="0" anchor="ctr" anchorCtr="0">
              <a:noAutofit/>
            </a:bodyPr>
            <a:lstStyle/>
            <a:p>
              <a:pPr marL="228600" marR="0" lvl="1" indent="-228600" algn="l" rtl="0">
                <a:lnSpc>
                  <a:spcPct val="9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Full notes on the system</a:t>
              </a:r>
              <a:endParaRPr/>
            </a:p>
          </p:txBody>
        </p:sp>
        <p:sp>
          <p:nvSpPr>
            <p:cNvPr id="1039" name="Shape 1039"/>
            <p:cNvSpPr/>
            <p:nvPr/>
          </p:nvSpPr>
          <p:spPr>
            <a:xfrm>
              <a:off x="3589365" y="3247949"/>
              <a:ext cx="1328661" cy="1328661"/>
            </a:xfrm>
            <a:prstGeom prst="ellipse">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0" name="Shape 1040"/>
            <p:cNvSpPr txBox="1"/>
            <p:nvPr/>
          </p:nvSpPr>
          <p:spPr>
            <a:xfrm>
              <a:off x="3783943" y="3442527"/>
              <a:ext cx="939505" cy="939505"/>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GB" sz="1700">
                  <a:solidFill>
                    <a:schemeClr val="lt1"/>
                  </a:solidFill>
                  <a:latin typeface="Arial"/>
                  <a:ea typeface="Arial"/>
                  <a:cs typeface="Arial"/>
                  <a:sym typeface="Arial"/>
                </a:rPr>
                <a:t>Procedure</a:t>
              </a:r>
              <a:endParaRPr/>
            </a:p>
          </p:txBody>
        </p:sp>
        <p:sp>
          <p:nvSpPr>
            <p:cNvPr id="1041" name="Shape 1041"/>
            <p:cNvSpPr/>
            <p:nvPr/>
          </p:nvSpPr>
          <p:spPr>
            <a:xfrm>
              <a:off x="5050893" y="3247949"/>
              <a:ext cx="1992992" cy="1328661"/>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2" name="Shape 1042"/>
            <p:cNvSpPr txBox="1"/>
            <p:nvPr/>
          </p:nvSpPr>
          <p:spPr>
            <a:xfrm>
              <a:off x="5050893" y="3247949"/>
              <a:ext cx="1992992" cy="1328661"/>
            </a:xfrm>
            <a:prstGeom prst="rect">
              <a:avLst/>
            </a:prstGeom>
            <a:noFill/>
            <a:ln>
              <a:noFill/>
            </a:ln>
          </p:spPr>
          <p:txBody>
            <a:bodyPr spcFirstLastPara="1" wrap="square" lIns="0" tIns="0" rIns="0" bIns="0" anchor="ctr" anchorCtr="0">
              <a:noAutofit/>
            </a:bodyPr>
            <a:lstStyle/>
            <a:p>
              <a:pPr marL="228600" marR="0" lvl="1" indent="-228600" algn="l" rtl="0">
                <a:lnSpc>
                  <a:spcPct val="90000"/>
                </a:lnSpc>
                <a:spcBef>
                  <a:spcPts val="0"/>
                </a:spcBef>
                <a:spcAft>
                  <a:spcPts val="0"/>
                </a:spcAft>
                <a:buClr>
                  <a:schemeClr val="dk1"/>
                </a:buClr>
                <a:buSzPts val="2400"/>
                <a:buFont typeface="Arial"/>
                <a:buChar char="•"/>
              </a:pPr>
              <a:r>
                <a:rPr lang="en-GB" sz="2400" b="0" i="0" u="none" strike="noStrike" cap="none" dirty="0">
                  <a:solidFill>
                    <a:schemeClr val="dk1"/>
                  </a:solidFill>
                  <a:latin typeface="Arial"/>
                  <a:ea typeface="Arial"/>
                  <a:cs typeface="Arial"/>
                  <a:sym typeface="Arial"/>
                </a:rPr>
                <a:t>Have a robust procedure in place</a:t>
              </a:r>
              <a:endParaRPr dirty="0"/>
            </a:p>
          </p:txBody>
        </p:sp>
      </p:grpSp>
      <p:grpSp>
        <p:nvGrpSpPr>
          <p:cNvPr id="1043" name="Shape 1043"/>
          <p:cNvGrpSpPr/>
          <p:nvPr/>
        </p:nvGrpSpPr>
        <p:grpSpPr>
          <a:xfrm>
            <a:off x="395536" y="4797152"/>
            <a:ext cx="8496944" cy="1440160"/>
            <a:chOff x="0" y="0"/>
            <a:chExt cx="8496944" cy="1440160"/>
          </a:xfrm>
        </p:grpSpPr>
        <p:sp>
          <p:nvSpPr>
            <p:cNvPr id="1044" name="Shape 1044"/>
            <p:cNvSpPr/>
            <p:nvPr/>
          </p:nvSpPr>
          <p:spPr>
            <a:xfrm>
              <a:off x="0" y="171397"/>
              <a:ext cx="8496944" cy="1056897"/>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5" name="Shape 1045"/>
            <p:cNvSpPr txBox="1"/>
            <p:nvPr/>
          </p:nvSpPr>
          <p:spPr>
            <a:xfrm>
              <a:off x="1879408" y="171397"/>
              <a:ext cx="6617535" cy="1056897"/>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None/>
              </a:pPr>
              <a:r>
                <a:rPr lang="en-GB" sz="2100">
                  <a:solidFill>
                    <a:schemeClr val="lt1"/>
                  </a:solidFill>
                  <a:latin typeface="Arial"/>
                  <a:ea typeface="Arial"/>
                  <a:cs typeface="Arial"/>
                  <a:sym typeface="Arial"/>
                </a:rPr>
                <a:t>Complaints</a:t>
              </a:r>
              <a:endParaRPr/>
            </a:p>
            <a:p>
              <a:pPr marL="171450" marR="0" lvl="1" indent="-171450" algn="l" rtl="0">
                <a:lnSpc>
                  <a:spcPct val="90000"/>
                </a:lnSpc>
                <a:spcBef>
                  <a:spcPts val="735"/>
                </a:spcBef>
                <a:spcAft>
                  <a:spcPts val="0"/>
                </a:spcAft>
                <a:buClr>
                  <a:schemeClr val="lt1"/>
                </a:buClr>
                <a:buSzPts val="1600"/>
                <a:buFont typeface="Arial"/>
                <a:buChar char="•"/>
              </a:pPr>
              <a:r>
                <a:rPr lang="en-GB" sz="1600" b="0" i="0" u="none" strike="noStrike" cap="none">
                  <a:solidFill>
                    <a:schemeClr val="lt1"/>
                  </a:solidFill>
                  <a:latin typeface="Arial"/>
                  <a:ea typeface="Arial"/>
                  <a:cs typeface="Arial"/>
                  <a:sym typeface="Arial"/>
                </a:rPr>
                <a:t>Reduced complaints – higher collections</a:t>
              </a:r>
              <a:endParaRPr/>
            </a:p>
            <a:p>
              <a:pPr marL="171450" marR="0" lvl="1" indent="-171450" algn="l" rtl="0">
                <a:lnSpc>
                  <a:spcPct val="90000"/>
                </a:lnSpc>
                <a:spcBef>
                  <a:spcPts val="240"/>
                </a:spcBef>
                <a:spcAft>
                  <a:spcPts val="0"/>
                </a:spcAft>
                <a:buClr>
                  <a:schemeClr val="lt1"/>
                </a:buClr>
                <a:buSzPts val="1600"/>
                <a:buFont typeface="Arial"/>
                <a:buChar char="•"/>
              </a:pPr>
              <a:r>
                <a:rPr lang="en-GB" sz="1600" b="0" i="0" u="none" strike="noStrike" cap="none">
                  <a:solidFill>
                    <a:schemeClr val="lt1"/>
                  </a:solidFill>
                  <a:latin typeface="Arial"/>
                  <a:ea typeface="Arial"/>
                  <a:cs typeface="Arial"/>
                  <a:sym typeface="Arial"/>
                </a:rPr>
                <a:t>There can be good complaints</a:t>
              </a:r>
              <a:endParaRPr/>
            </a:p>
          </p:txBody>
        </p:sp>
        <p:sp>
          <p:nvSpPr>
            <p:cNvPr id="1046" name="Shape 1046"/>
            <p:cNvSpPr/>
            <p:nvPr/>
          </p:nvSpPr>
          <p:spPr>
            <a:xfrm>
              <a:off x="180019" y="0"/>
              <a:ext cx="1699388" cy="1440160"/>
            </a:xfrm>
            <a:prstGeom prst="roundRect">
              <a:avLst>
                <a:gd name="adj" fmla="val 10000"/>
              </a:avLst>
            </a:prstGeom>
            <a:blipFill rotWithShape="1">
              <a:blip r:embed="rId4">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Shape 10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1052" name="Shape 10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1053" name="Shape 10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54</a:t>
            </a:fld>
            <a:endParaRPr sz="1200">
              <a:solidFill>
                <a:srgbClr val="888888"/>
              </a:solidFill>
              <a:latin typeface="Arial"/>
              <a:ea typeface="Arial"/>
              <a:cs typeface="Arial"/>
              <a:sym typeface="Arial"/>
            </a:endParaRPr>
          </a:p>
        </p:txBody>
      </p:sp>
      <p:grpSp>
        <p:nvGrpSpPr>
          <p:cNvPr id="1054" name="Shape 1054"/>
          <p:cNvGrpSpPr/>
          <p:nvPr/>
        </p:nvGrpSpPr>
        <p:grpSpPr>
          <a:xfrm>
            <a:off x="251520" y="188640"/>
            <a:ext cx="8496944" cy="1440160"/>
            <a:chOff x="0" y="0"/>
            <a:chExt cx="8496944" cy="1440160"/>
          </a:xfrm>
        </p:grpSpPr>
        <p:sp>
          <p:nvSpPr>
            <p:cNvPr id="1055" name="Shape 1055"/>
            <p:cNvSpPr/>
            <p:nvPr/>
          </p:nvSpPr>
          <p:spPr>
            <a:xfrm>
              <a:off x="0" y="191631"/>
              <a:ext cx="8496944" cy="1056897"/>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6" name="Shape 1056"/>
            <p:cNvSpPr txBox="1"/>
            <p:nvPr/>
          </p:nvSpPr>
          <p:spPr>
            <a:xfrm>
              <a:off x="1879408" y="191631"/>
              <a:ext cx="6617535" cy="1056897"/>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None/>
              </a:pPr>
              <a:r>
                <a:rPr lang="en-GB" sz="2100">
                  <a:solidFill>
                    <a:schemeClr val="lt1"/>
                  </a:solidFill>
                  <a:latin typeface="Arial"/>
                  <a:ea typeface="Arial"/>
                  <a:cs typeface="Arial"/>
                  <a:sym typeface="Arial"/>
                </a:rPr>
                <a:t>Other Scenarios</a:t>
              </a:r>
              <a:endParaRPr/>
            </a:p>
            <a:p>
              <a:pPr marL="171450" marR="0" lvl="1" indent="-171450" algn="l" rtl="0">
                <a:lnSpc>
                  <a:spcPct val="90000"/>
                </a:lnSpc>
                <a:spcBef>
                  <a:spcPts val="735"/>
                </a:spcBef>
                <a:spcAft>
                  <a:spcPts val="0"/>
                </a:spcAft>
                <a:buClr>
                  <a:schemeClr val="lt1"/>
                </a:buClr>
                <a:buSzPts val="1600"/>
                <a:buFont typeface="Arial"/>
                <a:buChar char="•"/>
              </a:pPr>
              <a:r>
                <a:rPr lang="en-GB" sz="1600" b="0" i="0" u="none" strike="noStrike" cap="none">
                  <a:solidFill>
                    <a:schemeClr val="lt1"/>
                  </a:solidFill>
                  <a:latin typeface="Arial"/>
                  <a:ea typeface="Arial"/>
                  <a:cs typeface="Arial"/>
                  <a:sym typeface="Arial"/>
                </a:rPr>
                <a:t>You have to deal with them</a:t>
              </a:r>
              <a:endParaRPr/>
            </a:p>
            <a:p>
              <a:pPr marL="171450" marR="0" lvl="1" indent="-171450" algn="l" rtl="0">
                <a:lnSpc>
                  <a:spcPct val="90000"/>
                </a:lnSpc>
                <a:spcBef>
                  <a:spcPts val="240"/>
                </a:spcBef>
                <a:spcAft>
                  <a:spcPts val="0"/>
                </a:spcAft>
                <a:buClr>
                  <a:schemeClr val="lt1"/>
                </a:buClr>
                <a:buSzPts val="1600"/>
                <a:buFont typeface="Arial"/>
                <a:buChar char="•"/>
              </a:pPr>
              <a:r>
                <a:rPr lang="en-GB" sz="1600" b="0" i="0" u="none" strike="noStrike" cap="none">
                  <a:solidFill>
                    <a:schemeClr val="lt1"/>
                  </a:solidFill>
                  <a:latin typeface="Arial"/>
                  <a:ea typeface="Arial"/>
                  <a:cs typeface="Arial"/>
                  <a:sym typeface="Arial"/>
                </a:rPr>
                <a:t>Be professional</a:t>
              </a:r>
              <a:endParaRPr/>
            </a:p>
          </p:txBody>
        </p:sp>
        <p:sp>
          <p:nvSpPr>
            <p:cNvPr id="1057" name="Shape 1057"/>
            <p:cNvSpPr/>
            <p:nvPr/>
          </p:nvSpPr>
          <p:spPr>
            <a:xfrm>
              <a:off x="180019" y="0"/>
              <a:ext cx="1699388" cy="1440160"/>
            </a:xfrm>
            <a:prstGeom prst="roundRect">
              <a:avLst>
                <a:gd name="adj" fmla="val 10000"/>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58" name="Shape 1058"/>
          <p:cNvGrpSpPr/>
          <p:nvPr/>
        </p:nvGrpSpPr>
        <p:grpSpPr>
          <a:xfrm>
            <a:off x="183067" y="1844824"/>
            <a:ext cx="8769863" cy="4064000"/>
            <a:chOff x="3556" y="0"/>
            <a:chExt cx="8561838" cy="4064000"/>
          </a:xfrm>
        </p:grpSpPr>
        <p:sp>
          <p:nvSpPr>
            <p:cNvPr id="1059" name="Shape 1059"/>
            <p:cNvSpPr/>
            <p:nvPr/>
          </p:nvSpPr>
          <p:spPr>
            <a:xfrm>
              <a:off x="3556" y="0"/>
              <a:ext cx="1192456" cy="4064000"/>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0" name="Shape 1060"/>
            <p:cNvSpPr txBox="1"/>
            <p:nvPr/>
          </p:nvSpPr>
          <p:spPr>
            <a:xfrm>
              <a:off x="3556" y="1625600"/>
              <a:ext cx="1192456" cy="16256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Arial"/>
                  <a:ea typeface="Arial"/>
                  <a:cs typeface="Arial"/>
                  <a:sym typeface="Arial"/>
                </a:rPr>
                <a:t>3</a:t>
              </a:r>
              <a:r>
                <a:rPr lang="en-GB" sz="1600" baseline="30000">
                  <a:solidFill>
                    <a:schemeClr val="lt1"/>
                  </a:solidFill>
                  <a:latin typeface="Arial"/>
                  <a:ea typeface="Arial"/>
                  <a:cs typeface="Arial"/>
                  <a:sym typeface="Arial"/>
                </a:rPr>
                <a:t>rd</a:t>
              </a:r>
              <a:r>
                <a:rPr lang="en-GB" sz="1600">
                  <a:solidFill>
                    <a:schemeClr val="lt1"/>
                  </a:solidFill>
                  <a:latin typeface="Arial"/>
                  <a:ea typeface="Arial"/>
                  <a:cs typeface="Arial"/>
                  <a:sym typeface="Arial"/>
                </a:rPr>
                <a:t> parties</a:t>
              </a:r>
              <a:endParaRPr/>
            </a:p>
          </p:txBody>
        </p:sp>
        <p:sp>
          <p:nvSpPr>
            <p:cNvPr id="1061" name="Shape 1061"/>
            <p:cNvSpPr/>
            <p:nvPr/>
          </p:nvSpPr>
          <p:spPr>
            <a:xfrm>
              <a:off x="39330" y="243840"/>
              <a:ext cx="1120909" cy="1353312"/>
            </a:xfrm>
            <a:prstGeom prst="ellipse">
              <a:avLst/>
            </a:prstGeom>
            <a:blipFill rotWithShape="1">
              <a:blip r:embed="rId4">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2" name="Shape 1062"/>
            <p:cNvSpPr/>
            <p:nvPr/>
          </p:nvSpPr>
          <p:spPr>
            <a:xfrm>
              <a:off x="1231786" y="0"/>
              <a:ext cx="1192456" cy="4064000"/>
            </a:xfrm>
            <a:prstGeom prst="roundRect">
              <a:avLst>
                <a:gd name="adj" fmla="val 10000"/>
              </a:avLst>
            </a:prstGeom>
            <a:solidFill>
              <a:srgbClr val="479FB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3" name="Shape 1063"/>
            <p:cNvSpPr txBox="1"/>
            <p:nvPr/>
          </p:nvSpPr>
          <p:spPr>
            <a:xfrm>
              <a:off x="1231786" y="1625600"/>
              <a:ext cx="1192456" cy="16256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Arial"/>
                  <a:ea typeface="Arial"/>
                  <a:cs typeface="Arial"/>
                  <a:sym typeface="Arial"/>
                </a:rPr>
                <a:t>Backseat drivers</a:t>
              </a:r>
              <a:endParaRPr/>
            </a:p>
          </p:txBody>
        </p:sp>
        <p:sp>
          <p:nvSpPr>
            <p:cNvPr id="1064" name="Shape 1064"/>
            <p:cNvSpPr/>
            <p:nvPr/>
          </p:nvSpPr>
          <p:spPr>
            <a:xfrm>
              <a:off x="1267560" y="243840"/>
              <a:ext cx="1120909" cy="1353312"/>
            </a:xfrm>
            <a:prstGeom prst="ellipse">
              <a:avLst/>
            </a:prstGeom>
            <a:blipFill rotWithShape="1">
              <a:blip r:embed="rId5">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5" name="Shape 1065"/>
            <p:cNvSpPr/>
            <p:nvPr/>
          </p:nvSpPr>
          <p:spPr>
            <a:xfrm>
              <a:off x="2460017" y="0"/>
              <a:ext cx="1192456" cy="4064000"/>
            </a:xfrm>
            <a:prstGeom prst="roundRect">
              <a:avLst>
                <a:gd name="adj" fmla="val 10000"/>
              </a:avLst>
            </a:prstGeom>
            <a:solidFill>
              <a:srgbClr val="76B3C8"/>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6" name="Shape 1066"/>
            <p:cNvSpPr txBox="1"/>
            <p:nvPr/>
          </p:nvSpPr>
          <p:spPr>
            <a:xfrm>
              <a:off x="2460017" y="1625600"/>
              <a:ext cx="1192456" cy="16256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Arial"/>
                  <a:ea typeface="Arial"/>
                  <a:cs typeface="Arial"/>
                  <a:sym typeface="Arial"/>
                </a:rPr>
                <a:t>Angry</a:t>
              </a:r>
              <a:endParaRPr/>
            </a:p>
          </p:txBody>
        </p:sp>
        <p:sp>
          <p:nvSpPr>
            <p:cNvPr id="1067" name="Shape 1067"/>
            <p:cNvSpPr/>
            <p:nvPr/>
          </p:nvSpPr>
          <p:spPr>
            <a:xfrm>
              <a:off x="2495790" y="243840"/>
              <a:ext cx="1120909" cy="1353312"/>
            </a:xfrm>
            <a:prstGeom prst="ellipse">
              <a:avLst/>
            </a:prstGeom>
            <a:blipFill rotWithShape="1">
              <a:blip r:embed="rId6">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8" name="Shape 1068"/>
            <p:cNvSpPr/>
            <p:nvPr/>
          </p:nvSpPr>
          <p:spPr>
            <a:xfrm>
              <a:off x="3688247" y="0"/>
              <a:ext cx="1192456" cy="4064000"/>
            </a:xfrm>
            <a:prstGeom prst="roundRect">
              <a:avLst>
                <a:gd name="adj" fmla="val 10000"/>
              </a:avLst>
            </a:prstGeom>
            <a:solidFill>
              <a:srgbClr val="A2C9D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9" name="Shape 1069"/>
            <p:cNvSpPr txBox="1"/>
            <p:nvPr/>
          </p:nvSpPr>
          <p:spPr>
            <a:xfrm>
              <a:off x="3688247" y="1625600"/>
              <a:ext cx="1192456" cy="16256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Arial"/>
                  <a:ea typeface="Arial"/>
                  <a:cs typeface="Arial"/>
                  <a:sym typeface="Arial"/>
                </a:rPr>
                <a:t>Upset</a:t>
              </a:r>
              <a:endParaRPr/>
            </a:p>
          </p:txBody>
        </p:sp>
        <p:sp>
          <p:nvSpPr>
            <p:cNvPr id="1070" name="Shape 1070"/>
            <p:cNvSpPr/>
            <p:nvPr/>
          </p:nvSpPr>
          <p:spPr>
            <a:xfrm>
              <a:off x="3724021" y="243840"/>
              <a:ext cx="1120909" cy="1353312"/>
            </a:xfrm>
            <a:prstGeom prst="ellipse">
              <a:avLst/>
            </a:prstGeom>
            <a:blipFill rotWithShape="1">
              <a:blip r:embed="rId7">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1" name="Shape 1071"/>
            <p:cNvSpPr/>
            <p:nvPr/>
          </p:nvSpPr>
          <p:spPr>
            <a:xfrm>
              <a:off x="4916478" y="0"/>
              <a:ext cx="1192456" cy="4064000"/>
            </a:xfrm>
            <a:prstGeom prst="roundRect">
              <a:avLst>
                <a:gd name="adj" fmla="val 10000"/>
              </a:avLst>
            </a:prstGeom>
            <a:solidFill>
              <a:srgbClr val="A2C9D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2" name="Shape 1072"/>
            <p:cNvSpPr txBox="1"/>
            <p:nvPr/>
          </p:nvSpPr>
          <p:spPr>
            <a:xfrm>
              <a:off x="4916478" y="1625600"/>
              <a:ext cx="1192456" cy="16256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Arial"/>
                  <a:ea typeface="Arial"/>
                  <a:cs typeface="Arial"/>
                  <a:sym typeface="Arial"/>
                </a:rPr>
                <a:t>Confused</a:t>
              </a:r>
              <a:endParaRPr/>
            </a:p>
          </p:txBody>
        </p:sp>
        <p:sp>
          <p:nvSpPr>
            <p:cNvPr id="1073" name="Shape 1073"/>
            <p:cNvSpPr/>
            <p:nvPr/>
          </p:nvSpPr>
          <p:spPr>
            <a:xfrm>
              <a:off x="4952251" y="243840"/>
              <a:ext cx="1120909" cy="1353312"/>
            </a:xfrm>
            <a:prstGeom prst="ellipse">
              <a:avLst/>
            </a:prstGeom>
            <a:blipFill rotWithShape="1">
              <a:blip r:embed="rId8">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4" name="Shape 1074"/>
            <p:cNvSpPr/>
            <p:nvPr/>
          </p:nvSpPr>
          <p:spPr>
            <a:xfrm>
              <a:off x="6144708" y="0"/>
              <a:ext cx="1192456" cy="4064000"/>
            </a:xfrm>
            <a:prstGeom prst="roundRect">
              <a:avLst>
                <a:gd name="adj" fmla="val 10000"/>
              </a:avLst>
            </a:prstGeom>
            <a:solidFill>
              <a:srgbClr val="76B3C8"/>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5" name="Shape 1075"/>
            <p:cNvSpPr txBox="1"/>
            <p:nvPr/>
          </p:nvSpPr>
          <p:spPr>
            <a:xfrm>
              <a:off x="6144708" y="1625600"/>
              <a:ext cx="1192456" cy="16256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Arial"/>
                  <a:ea typeface="Arial"/>
                  <a:cs typeface="Arial"/>
                  <a:sym typeface="Arial"/>
                </a:rPr>
                <a:t>Chatterbox</a:t>
              </a:r>
              <a:endParaRPr/>
            </a:p>
          </p:txBody>
        </p:sp>
        <p:sp>
          <p:nvSpPr>
            <p:cNvPr id="1076" name="Shape 1076"/>
            <p:cNvSpPr/>
            <p:nvPr/>
          </p:nvSpPr>
          <p:spPr>
            <a:xfrm>
              <a:off x="6180482" y="243840"/>
              <a:ext cx="1120909" cy="1353312"/>
            </a:xfrm>
            <a:prstGeom prst="ellipse">
              <a:avLst/>
            </a:prstGeom>
            <a:blipFill rotWithShape="1">
              <a:blip r:embed="rId9">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7" name="Shape 1077"/>
            <p:cNvSpPr/>
            <p:nvPr/>
          </p:nvSpPr>
          <p:spPr>
            <a:xfrm>
              <a:off x="7372938" y="0"/>
              <a:ext cx="1192456" cy="4064000"/>
            </a:xfrm>
            <a:prstGeom prst="roundRect">
              <a:avLst>
                <a:gd name="adj" fmla="val 10000"/>
              </a:avLst>
            </a:prstGeom>
            <a:solidFill>
              <a:srgbClr val="479FB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8" name="Shape 1078"/>
            <p:cNvSpPr txBox="1"/>
            <p:nvPr/>
          </p:nvSpPr>
          <p:spPr>
            <a:xfrm>
              <a:off x="7372938" y="1625600"/>
              <a:ext cx="1192456" cy="16256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None/>
              </a:pPr>
              <a:r>
                <a:rPr lang="en-GB" sz="1600">
                  <a:solidFill>
                    <a:schemeClr val="lt1"/>
                  </a:solidFill>
                  <a:latin typeface="Arial"/>
                  <a:ea typeface="Arial"/>
                  <a:cs typeface="Arial"/>
                  <a:sym typeface="Arial"/>
                </a:rPr>
                <a:t>Sarcasm</a:t>
              </a:r>
              <a:endParaRPr/>
            </a:p>
          </p:txBody>
        </p:sp>
        <p:sp>
          <p:nvSpPr>
            <p:cNvPr id="1079" name="Shape 1079"/>
            <p:cNvSpPr/>
            <p:nvPr/>
          </p:nvSpPr>
          <p:spPr>
            <a:xfrm>
              <a:off x="7408712" y="243840"/>
              <a:ext cx="1120909" cy="1353312"/>
            </a:xfrm>
            <a:prstGeom prst="ellipse">
              <a:avLst/>
            </a:prstGeom>
            <a:blipFill rotWithShape="1">
              <a:blip r:embed="rId10">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0" name="Shape 1080"/>
            <p:cNvSpPr/>
            <p:nvPr/>
          </p:nvSpPr>
          <p:spPr>
            <a:xfrm>
              <a:off x="342758" y="3251200"/>
              <a:ext cx="7883435" cy="609600"/>
            </a:xfrm>
            <a:prstGeom prst="leftRightArrow">
              <a:avLst>
                <a:gd name="adj1" fmla="val 50000"/>
                <a:gd name="adj2" fmla="val 50000"/>
              </a:avLst>
            </a:prstGeom>
            <a:solidFill>
              <a:srgbClr val="B7D6E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Shape 10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1086" name="Shape 10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1087" name="Shape 10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55</a:t>
            </a:fld>
            <a:endParaRPr sz="1200">
              <a:solidFill>
                <a:srgbClr val="888888"/>
              </a:solidFill>
              <a:latin typeface="Arial"/>
              <a:ea typeface="Arial"/>
              <a:cs typeface="Arial"/>
              <a:sym typeface="Arial"/>
            </a:endParaRPr>
          </a:p>
        </p:txBody>
      </p:sp>
      <p:grpSp>
        <p:nvGrpSpPr>
          <p:cNvPr id="1088" name="Shape 1088"/>
          <p:cNvGrpSpPr/>
          <p:nvPr/>
        </p:nvGrpSpPr>
        <p:grpSpPr>
          <a:xfrm>
            <a:off x="457200" y="332656"/>
            <a:ext cx="8435280" cy="5793506"/>
            <a:chOff x="0" y="0"/>
            <a:chExt cx="8435280" cy="5793506"/>
          </a:xfrm>
        </p:grpSpPr>
        <p:sp>
          <p:nvSpPr>
            <p:cNvPr id="1089" name="Shape 1089"/>
            <p:cNvSpPr/>
            <p:nvPr/>
          </p:nvSpPr>
          <p:spPr>
            <a:xfrm>
              <a:off x="0" y="0"/>
              <a:ext cx="8435280" cy="1810470"/>
            </a:xfrm>
            <a:prstGeom prst="roundRect">
              <a:avLst>
                <a:gd name="adj" fmla="val 10000"/>
              </a:avLst>
            </a:prstGeom>
            <a:solidFill>
              <a:srgbClr val="337B9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0" name="Shape 1090"/>
            <p:cNvSpPr txBox="1"/>
            <p:nvPr/>
          </p:nvSpPr>
          <p:spPr>
            <a:xfrm>
              <a:off x="1868103" y="0"/>
              <a:ext cx="6567176" cy="181047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None/>
              </a:pPr>
              <a:r>
                <a:rPr lang="en-GB" sz="3200">
                  <a:solidFill>
                    <a:schemeClr val="lt1"/>
                  </a:solidFill>
                  <a:latin typeface="Arial"/>
                  <a:ea typeface="Arial"/>
                  <a:cs typeface="Arial"/>
                  <a:sym typeface="Arial"/>
                </a:rPr>
                <a:t>Adapting your style</a:t>
              </a:r>
              <a:endParaRPr/>
            </a:p>
            <a:p>
              <a:pPr marL="228600" marR="0" lvl="1" indent="-228600" algn="l" rtl="0">
                <a:lnSpc>
                  <a:spcPct val="90000"/>
                </a:lnSpc>
                <a:spcBef>
                  <a:spcPts val="1120"/>
                </a:spcBef>
                <a:spcAft>
                  <a:spcPts val="0"/>
                </a:spcAft>
                <a:buClr>
                  <a:schemeClr val="lt1"/>
                </a:buClr>
                <a:buSzPts val="2500"/>
                <a:buFont typeface="Arial"/>
                <a:buChar char="•"/>
              </a:pPr>
              <a:r>
                <a:rPr lang="en-GB" sz="2500" b="0" i="0" u="none" strike="noStrike" cap="none">
                  <a:solidFill>
                    <a:schemeClr val="lt1"/>
                  </a:solidFill>
                  <a:latin typeface="Arial"/>
                  <a:ea typeface="Arial"/>
                  <a:cs typeface="Arial"/>
                  <a:sym typeface="Arial"/>
                </a:rPr>
                <a:t>Have to think on your feet</a:t>
              </a:r>
              <a:endParaRPr/>
            </a:p>
            <a:p>
              <a:pPr marL="228600" marR="0" lvl="1" indent="-228600" algn="l" rtl="0">
                <a:lnSpc>
                  <a:spcPct val="90000"/>
                </a:lnSpc>
                <a:spcBef>
                  <a:spcPts val="375"/>
                </a:spcBef>
                <a:spcAft>
                  <a:spcPts val="0"/>
                </a:spcAft>
                <a:buClr>
                  <a:schemeClr val="lt1"/>
                </a:buClr>
                <a:buSzPts val="2500"/>
                <a:buFont typeface="Arial"/>
                <a:buChar char="•"/>
              </a:pPr>
              <a:r>
                <a:rPr lang="en-GB" sz="2500" b="0" i="0" u="none" strike="noStrike" cap="none">
                  <a:solidFill>
                    <a:schemeClr val="lt1"/>
                  </a:solidFill>
                  <a:latin typeface="Arial"/>
                  <a:ea typeface="Arial"/>
                  <a:cs typeface="Arial"/>
                  <a:sym typeface="Arial"/>
                </a:rPr>
                <a:t>Each call and person a different from the last</a:t>
              </a:r>
              <a:endParaRPr/>
            </a:p>
          </p:txBody>
        </p:sp>
        <p:sp>
          <p:nvSpPr>
            <p:cNvPr id="1091" name="Shape 1091"/>
            <p:cNvSpPr/>
            <p:nvPr/>
          </p:nvSpPr>
          <p:spPr>
            <a:xfrm>
              <a:off x="181047" y="181047"/>
              <a:ext cx="1687056" cy="1448376"/>
            </a:xfrm>
            <a:prstGeom prst="roundRect">
              <a:avLst>
                <a:gd name="adj" fmla="val 10000"/>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2" name="Shape 1092"/>
            <p:cNvSpPr/>
            <p:nvPr/>
          </p:nvSpPr>
          <p:spPr>
            <a:xfrm>
              <a:off x="0" y="1991518"/>
              <a:ext cx="8435280" cy="1810470"/>
            </a:xfrm>
            <a:prstGeom prst="roundRect">
              <a:avLst>
                <a:gd name="adj" fmla="val 10000"/>
              </a:avLst>
            </a:prstGeom>
            <a:solidFill>
              <a:srgbClr val="84BAC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3" name="Shape 1093"/>
            <p:cNvSpPr txBox="1"/>
            <p:nvPr/>
          </p:nvSpPr>
          <p:spPr>
            <a:xfrm>
              <a:off x="1868103" y="1991518"/>
              <a:ext cx="6567176" cy="181047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None/>
              </a:pPr>
              <a:r>
                <a:rPr lang="en-GB" sz="3200">
                  <a:solidFill>
                    <a:schemeClr val="dk1"/>
                  </a:solidFill>
                  <a:latin typeface="Arial"/>
                  <a:ea typeface="Arial"/>
                  <a:cs typeface="Arial"/>
                  <a:sym typeface="Arial"/>
                </a:rPr>
                <a:t>Mistakes</a:t>
              </a:r>
              <a:endParaRPr/>
            </a:p>
            <a:p>
              <a:pPr marL="228600" marR="0" lvl="1" indent="-228600" algn="l" rtl="0">
                <a:lnSpc>
                  <a:spcPct val="90000"/>
                </a:lnSpc>
                <a:spcBef>
                  <a:spcPts val="1120"/>
                </a:spcBef>
                <a:spcAft>
                  <a:spcPts val="0"/>
                </a:spcAft>
                <a:buClr>
                  <a:schemeClr val="dk1"/>
                </a:buClr>
                <a:buSzPts val="2500"/>
                <a:buFont typeface="Arial"/>
                <a:buChar char="•"/>
              </a:pPr>
              <a:r>
                <a:rPr lang="en-GB" sz="2500" b="0" i="0" u="none" strike="noStrike" cap="none">
                  <a:solidFill>
                    <a:schemeClr val="dk1"/>
                  </a:solidFill>
                  <a:latin typeface="Arial"/>
                  <a:ea typeface="Arial"/>
                  <a:cs typeface="Arial"/>
                  <a:sym typeface="Arial"/>
                </a:rPr>
                <a:t>Learn from them and move on</a:t>
              </a:r>
              <a:endParaRPr/>
            </a:p>
            <a:p>
              <a:pPr marL="228600" marR="0" lvl="1" indent="-228600" algn="l" rtl="0">
                <a:lnSpc>
                  <a:spcPct val="90000"/>
                </a:lnSpc>
                <a:spcBef>
                  <a:spcPts val="375"/>
                </a:spcBef>
                <a:spcAft>
                  <a:spcPts val="0"/>
                </a:spcAft>
                <a:buClr>
                  <a:schemeClr val="dk1"/>
                </a:buClr>
                <a:buSzPts val="2500"/>
                <a:buFont typeface="Arial"/>
                <a:buChar char="•"/>
              </a:pPr>
              <a:r>
                <a:rPr lang="en-GB" sz="2500" b="0" i="0" u="none" strike="noStrike" cap="none">
                  <a:solidFill>
                    <a:schemeClr val="dk1"/>
                  </a:solidFill>
                  <a:latin typeface="Arial"/>
                  <a:ea typeface="Arial"/>
                  <a:cs typeface="Arial"/>
                  <a:sym typeface="Arial"/>
                </a:rPr>
                <a:t>Everyone makes them – don’t beat yourself up!</a:t>
              </a:r>
              <a:endParaRPr/>
            </a:p>
          </p:txBody>
        </p:sp>
        <p:sp>
          <p:nvSpPr>
            <p:cNvPr id="1094" name="Shape 1094"/>
            <p:cNvSpPr/>
            <p:nvPr/>
          </p:nvSpPr>
          <p:spPr>
            <a:xfrm>
              <a:off x="181047" y="2172565"/>
              <a:ext cx="1687056" cy="1448376"/>
            </a:xfrm>
            <a:prstGeom prst="roundRect">
              <a:avLst>
                <a:gd name="adj" fmla="val 10000"/>
              </a:avLst>
            </a:prstGeom>
            <a:blipFill rotWithShape="1">
              <a:blip r:embed="rId4">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5" name="Shape 1095"/>
            <p:cNvSpPr/>
            <p:nvPr/>
          </p:nvSpPr>
          <p:spPr>
            <a:xfrm>
              <a:off x="0" y="3983036"/>
              <a:ext cx="8435280" cy="1810470"/>
            </a:xfrm>
            <a:prstGeom prst="roundRect">
              <a:avLst>
                <a:gd name="adj" fmla="val 10000"/>
              </a:avLst>
            </a:prstGeom>
            <a:solidFill>
              <a:srgbClr val="84BAC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6" name="Shape 1096"/>
            <p:cNvSpPr txBox="1"/>
            <p:nvPr/>
          </p:nvSpPr>
          <p:spPr>
            <a:xfrm>
              <a:off x="1868103" y="3983036"/>
              <a:ext cx="6567176" cy="181047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None/>
              </a:pPr>
              <a:r>
                <a:rPr lang="en-GB" sz="3200">
                  <a:solidFill>
                    <a:schemeClr val="lt1"/>
                  </a:solidFill>
                  <a:latin typeface="Arial"/>
                  <a:ea typeface="Arial"/>
                  <a:cs typeface="Arial"/>
                  <a:sym typeface="Arial"/>
                </a:rPr>
                <a:t>Call centre robot</a:t>
              </a:r>
              <a:endParaRPr/>
            </a:p>
            <a:p>
              <a:pPr marL="228600" marR="0" lvl="1" indent="-228600" algn="l" rtl="0">
                <a:lnSpc>
                  <a:spcPct val="90000"/>
                </a:lnSpc>
                <a:spcBef>
                  <a:spcPts val="1120"/>
                </a:spcBef>
                <a:spcAft>
                  <a:spcPts val="0"/>
                </a:spcAft>
                <a:buClr>
                  <a:schemeClr val="lt1"/>
                </a:buClr>
                <a:buSzPts val="2500"/>
                <a:buFont typeface="Arial"/>
                <a:buChar char="•"/>
              </a:pPr>
              <a:r>
                <a:rPr lang="en-GB" sz="2500" b="0" i="0" u="none" strike="noStrike" cap="none">
                  <a:solidFill>
                    <a:schemeClr val="lt1"/>
                  </a:solidFill>
                  <a:latin typeface="Arial"/>
                  <a:ea typeface="Arial"/>
                  <a:cs typeface="Arial"/>
                  <a:sym typeface="Arial"/>
                </a:rPr>
                <a:t>Monotone voice </a:t>
              </a:r>
              <a:endParaRPr/>
            </a:p>
            <a:p>
              <a:pPr marL="228600" marR="0" lvl="1" indent="-228600" algn="l" rtl="0">
                <a:lnSpc>
                  <a:spcPct val="90000"/>
                </a:lnSpc>
                <a:spcBef>
                  <a:spcPts val="375"/>
                </a:spcBef>
                <a:spcAft>
                  <a:spcPts val="0"/>
                </a:spcAft>
                <a:buClr>
                  <a:schemeClr val="lt1"/>
                </a:buClr>
                <a:buSzPts val="2500"/>
                <a:buFont typeface="Arial"/>
                <a:buChar char="•"/>
              </a:pPr>
              <a:r>
                <a:rPr lang="en-GB" sz="2500" b="0" i="0" u="none" strike="noStrike" cap="none">
                  <a:solidFill>
                    <a:schemeClr val="lt1"/>
                  </a:solidFill>
                  <a:latin typeface="Arial"/>
                  <a:ea typeface="Arial"/>
                  <a:cs typeface="Arial"/>
                  <a:sym typeface="Arial"/>
                </a:rPr>
                <a:t>No drive or ambition</a:t>
              </a:r>
              <a:endParaRPr/>
            </a:p>
          </p:txBody>
        </p:sp>
        <p:sp>
          <p:nvSpPr>
            <p:cNvPr id="1097" name="Shape 1097"/>
            <p:cNvSpPr/>
            <p:nvPr/>
          </p:nvSpPr>
          <p:spPr>
            <a:xfrm>
              <a:off x="181047" y="4164083"/>
              <a:ext cx="1687056" cy="1448376"/>
            </a:xfrm>
            <a:prstGeom prst="roundRect">
              <a:avLst>
                <a:gd name="adj" fmla="val 10000"/>
              </a:avLst>
            </a:prstGeom>
            <a:blipFill rotWithShape="1">
              <a:blip r:embed="rId5">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Shape 110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1103" name="Shape 110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1104" name="Shape 110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56</a:t>
            </a:fld>
            <a:endParaRPr sz="1200">
              <a:solidFill>
                <a:srgbClr val="888888"/>
              </a:solidFill>
              <a:latin typeface="Arial"/>
              <a:ea typeface="Arial"/>
              <a:cs typeface="Arial"/>
              <a:sym typeface="Arial"/>
            </a:endParaRPr>
          </a:p>
        </p:txBody>
      </p:sp>
      <p:grpSp>
        <p:nvGrpSpPr>
          <p:cNvPr id="1105" name="Shape 1105"/>
          <p:cNvGrpSpPr/>
          <p:nvPr/>
        </p:nvGrpSpPr>
        <p:grpSpPr>
          <a:xfrm>
            <a:off x="150126" y="1600200"/>
            <a:ext cx="8993874" cy="4525963"/>
            <a:chOff x="0" y="0"/>
            <a:chExt cx="8229599" cy="4525963"/>
          </a:xfrm>
        </p:grpSpPr>
        <p:sp>
          <p:nvSpPr>
            <p:cNvPr id="1106" name="Shape 1106"/>
            <p:cNvSpPr/>
            <p:nvPr/>
          </p:nvSpPr>
          <p:spPr>
            <a:xfrm>
              <a:off x="0" y="0"/>
              <a:ext cx="1607343" cy="4525963"/>
            </a:xfrm>
            <a:prstGeom prst="roundRect">
              <a:avLst>
                <a:gd name="adj" fmla="val 10000"/>
              </a:avLst>
            </a:prstGeom>
            <a:gradFill>
              <a:gsLst>
                <a:gs pos="0">
                  <a:srgbClr val="1D446D"/>
                </a:gs>
                <a:gs pos="80000">
                  <a:srgbClr val="275990"/>
                </a:gs>
                <a:gs pos="100000">
                  <a:srgbClr val="255A93"/>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7" name="Shape 1107"/>
            <p:cNvSpPr txBox="1"/>
            <p:nvPr/>
          </p:nvSpPr>
          <p:spPr>
            <a:xfrm>
              <a:off x="0" y="1810385"/>
              <a:ext cx="1607343" cy="1810385"/>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None/>
              </a:pPr>
              <a:r>
                <a:rPr lang="en-GB" sz="2300">
                  <a:solidFill>
                    <a:schemeClr val="lt1"/>
                  </a:solidFill>
                  <a:latin typeface="Arial"/>
                  <a:ea typeface="Arial"/>
                  <a:cs typeface="Arial"/>
                  <a:sym typeface="Arial"/>
                </a:rPr>
                <a:t>Listen</a:t>
              </a:r>
              <a:endParaRPr/>
            </a:p>
          </p:txBody>
        </p:sp>
        <p:sp>
          <p:nvSpPr>
            <p:cNvPr id="1108" name="Shape 1108"/>
            <p:cNvSpPr/>
            <p:nvPr/>
          </p:nvSpPr>
          <p:spPr>
            <a:xfrm>
              <a:off x="50099" y="271557"/>
              <a:ext cx="1507145" cy="150714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9" name="Shape 1109"/>
            <p:cNvSpPr/>
            <p:nvPr/>
          </p:nvSpPr>
          <p:spPr>
            <a:xfrm>
              <a:off x="1655564" y="0"/>
              <a:ext cx="1607343" cy="4525963"/>
            </a:xfrm>
            <a:prstGeom prst="roundRect">
              <a:avLst>
                <a:gd name="adj" fmla="val 10000"/>
              </a:avLst>
            </a:prstGeom>
            <a:gradFill>
              <a:gsLst>
                <a:gs pos="0">
                  <a:srgbClr val="385E91"/>
                </a:gs>
                <a:gs pos="80000">
                  <a:srgbClr val="4B7BBF"/>
                </a:gs>
                <a:gs pos="100000">
                  <a:srgbClr val="497CC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0" name="Shape 1110"/>
            <p:cNvSpPr txBox="1"/>
            <p:nvPr/>
          </p:nvSpPr>
          <p:spPr>
            <a:xfrm>
              <a:off x="1655564" y="1810385"/>
              <a:ext cx="1607343" cy="1810385"/>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None/>
              </a:pPr>
              <a:r>
                <a:rPr lang="en-GB" sz="2300">
                  <a:solidFill>
                    <a:schemeClr val="lt1"/>
                  </a:solidFill>
                  <a:latin typeface="Arial"/>
                  <a:ea typeface="Arial"/>
                  <a:cs typeface="Arial"/>
                  <a:sym typeface="Arial"/>
                </a:rPr>
                <a:t>Innovation</a:t>
              </a:r>
              <a:endParaRPr/>
            </a:p>
          </p:txBody>
        </p:sp>
        <p:sp>
          <p:nvSpPr>
            <p:cNvPr id="1111" name="Shape 1111"/>
            <p:cNvSpPr/>
            <p:nvPr/>
          </p:nvSpPr>
          <p:spPr>
            <a:xfrm>
              <a:off x="1705663" y="271557"/>
              <a:ext cx="1507145" cy="150714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2" name="Shape 1112"/>
            <p:cNvSpPr/>
            <p:nvPr/>
          </p:nvSpPr>
          <p:spPr>
            <a:xfrm>
              <a:off x="3311128" y="0"/>
              <a:ext cx="1607343" cy="4525963"/>
            </a:xfrm>
            <a:prstGeom prst="roundRect">
              <a:avLst>
                <a:gd name="adj" fmla="val 10000"/>
              </a:avLst>
            </a:prstGeom>
            <a:gradFill>
              <a:gsLst>
                <a:gs pos="0">
                  <a:srgbClr val="6C7E9E"/>
                </a:gs>
                <a:gs pos="80000">
                  <a:srgbClr val="8DA7D0"/>
                </a:gs>
                <a:gs pos="100000">
                  <a:srgbClr val="8CA7D3"/>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3" name="Shape 1113"/>
            <p:cNvSpPr txBox="1"/>
            <p:nvPr/>
          </p:nvSpPr>
          <p:spPr>
            <a:xfrm>
              <a:off x="3311128" y="1810385"/>
              <a:ext cx="1607343" cy="1810385"/>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None/>
              </a:pPr>
              <a:r>
                <a:rPr lang="en-GB" sz="2300">
                  <a:solidFill>
                    <a:schemeClr val="lt1"/>
                  </a:solidFill>
                  <a:latin typeface="Arial"/>
                  <a:ea typeface="Arial"/>
                  <a:cs typeface="Arial"/>
                  <a:sym typeface="Arial"/>
                </a:rPr>
                <a:t>Make contact </a:t>
              </a:r>
              <a:endParaRPr/>
            </a:p>
          </p:txBody>
        </p:sp>
        <p:sp>
          <p:nvSpPr>
            <p:cNvPr id="1114" name="Shape 1114"/>
            <p:cNvSpPr/>
            <p:nvPr/>
          </p:nvSpPr>
          <p:spPr>
            <a:xfrm>
              <a:off x="3361227" y="271557"/>
              <a:ext cx="1507145" cy="150714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5" name="Shape 1115"/>
            <p:cNvSpPr/>
            <p:nvPr/>
          </p:nvSpPr>
          <p:spPr>
            <a:xfrm>
              <a:off x="4966692" y="0"/>
              <a:ext cx="1607343" cy="4525963"/>
            </a:xfrm>
            <a:prstGeom prst="roundRect">
              <a:avLst>
                <a:gd name="adj" fmla="val 10000"/>
              </a:avLst>
            </a:prstGeom>
            <a:gradFill>
              <a:gsLst>
                <a:gs pos="0">
                  <a:srgbClr val="6C7E9E"/>
                </a:gs>
                <a:gs pos="80000">
                  <a:srgbClr val="8DA7D0"/>
                </a:gs>
                <a:gs pos="100000">
                  <a:srgbClr val="8CA7D3"/>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6" name="Shape 1116"/>
            <p:cNvSpPr txBox="1"/>
            <p:nvPr/>
          </p:nvSpPr>
          <p:spPr>
            <a:xfrm>
              <a:off x="4966692" y="1810385"/>
              <a:ext cx="1607343" cy="1810385"/>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None/>
              </a:pPr>
              <a:r>
                <a:rPr lang="en-GB" sz="2300">
                  <a:solidFill>
                    <a:schemeClr val="lt1"/>
                  </a:solidFill>
                  <a:latin typeface="Arial"/>
                  <a:ea typeface="Arial"/>
                  <a:cs typeface="Arial"/>
                  <a:sym typeface="Arial"/>
                </a:rPr>
                <a:t>Positive</a:t>
              </a:r>
              <a:endParaRPr/>
            </a:p>
          </p:txBody>
        </p:sp>
        <p:sp>
          <p:nvSpPr>
            <p:cNvPr id="1117" name="Shape 1117"/>
            <p:cNvSpPr/>
            <p:nvPr/>
          </p:nvSpPr>
          <p:spPr>
            <a:xfrm>
              <a:off x="5016791" y="271557"/>
              <a:ext cx="1507145" cy="150714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8" name="Shape 1118"/>
            <p:cNvSpPr/>
            <p:nvPr/>
          </p:nvSpPr>
          <p:spPr>
            <a:xfrm>
              <a:off x="6622256" y="0"/>
              <a:ext cx="1607343" cy="4525963"/>
            </a:xfrm>
            <a:prstGeom prst="roundRect">
              <a:avLst>
                <a:gd name="adj" fmla="val 10000"/>
              </a:avLst>
            </a:prstGeom>
            <a:gradFill>
              <a:gsLst>
                <a:gs pos="0">
                  <a:srgbClr val="385E91"/>
                </a:gs>
                <a:gs pos="80000">
                  <a:srgbClr val="4B7BBF"/>
                </a:gs>
                <a:gs pos="100000">
                  <a:srgbClr val="497CC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9" name="Shape 1119"/>
            <p:cNvSpPr txBox="1"/>
            <p:nvPr/>
          </p:nvSpPr>
          <p:spPr>
            <a:xfrm>
              <a:off x="6622256" y="1810385"/>
              <a:ext cx="1607343" cy="1810385"/>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None/>
              </a:pPr>
              <a:r>
                <a:rPr lang="en-GB" sz="2300">
                  <a:solidFill>
                    <a:schemeClr val="lt1"/>
                  </a:solidFill>
                  <a:latin typeface="Arial"/>
                  <a:ea typeface="Arial"/>
                  <a:cs typeface="Arial"/>
                  <a:sym typeface="Arial"/>
                </a:rPr>
                <a:t>Answer phones</a:t>
              </a:r>
              <a:endParaRPr/>
            </a:p>
          </p:txBody>
        </p:sp>
        <p:sp>
          <p:nvSpPr>
            <p:cNvPr id="1120" name="Shape 1120"/>
            <p:cNvSpPr/>
            <p:nvPr/>
          </p:nvSpPr>
          <p:spPr>
            <a:xfrm>
              <a:off x="6672355" y="271557"/>
              <a:ext cx="1507145" cy="150714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1" name="Shape 1121"/>
            <p:cNvSpPr/>
            <p:nvPr/>
          </p:nvSpPr>
          <p:spPr>
            <a:xfrm>
              <a:off x="329183" y="3620770"/>
              <a:ext cx="7571232" cy="678894"/>
            </a:xfrm>
            <a:prstGeom prst="leftRightArrow">
              <a:avLst>
                <a:gd name="adj1" fmla="val 50000"/>
                <a:gd name="adj2" fmla="val 50000"/>
              </a:avLst>
            </a:prstGeom>
            <a:solidFill>
              <a:srgbClr val="B7C6D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22" name="Shape 1122"/>
          <p:cNvSpPr/>
          <p:nvPr/>
        </p:nvSpPr>
        <p:spPr>
          <a:xfrm>
            <a:off x="395536" y="0"/>
            <a:ext cx="1507145" cy="1507145"/>
          </a:xfrm>
          <a:prstGeom prst="ellipse">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3" name="Shape 1123"/>
          <p:cNvSpPr txBox="1"/>
          <p:nvPr/>
        </p:nvSpPr>
        <p:spPr>
          <a:xfrm>
            <a:off x="2411760" y="260648"/>
            <a:ext cx="554461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dk1"/>
                </a:solidFill>
                <a:latin typeface="Schoolbell"/>
                <a:ea typeface="Schoolbell"/>
                <a:cs typeface="Schoolbell"/>
                <a:sym typeface="Schoolbell"/>
              </a:rPr>
              <a:t>Outgoing Call</a:t>
            </a:r>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Shape 11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1129" name="Shape 11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1130" name="Shape 11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57</a:t>
            </a:fld>
            <a:endParaRPr sz="1200">
              <a:solidFill>
                <a:srgbClr val="888888"/>
              </a:solidFill>
              <a:latin typeface="Arial"/>
              <a:ea typeface="Arial"/>
              <a:cs typeface="Arial"/>
              <a:sym typeface="Arial"/>
            </a:endParaRPr>
          </a:p>
        </p:txBody>
      </p:sp>
      <p:pic>
        <p:nvPicPr>
          <p:cNvPr id="1131" name="Shape 1131" descr="https://encrypted-tbn3.gstatic.com/images?q=tbn:ANd9GcSygG4T_jZCovz83WEMiGxaKIx72-KCYG0LtUCe5FTKv45CYkgppg"/>
          <p:cNvPicPr preferRelativeResize="0"/>
          <p:nvPr/>
        </p:nvPicPr>
        <p:blipFill rotWithShape="1">
          <a:blip r:embed="rId3">
            <a:alphaModFix/>
          </a:blip>
          <a:srcRect/>
          <a:stretch/>
        </p:blipFill>
        <p:spPr>
          <a:xfrm>
            <a:off x="2051720" y="1124744"/>
            <a:ext cx="5472608" cy="2952328"/>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Shape 11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1137" name="Shape 11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1138" name="Shape 11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58</a:t>
            </a:fld>
            <a:endParaRPr sz="1200">
              <a:solidFill>
                <a:srgbClr val="888888"/>
              </a:solidFill>
              <a:latin typeface="Arial"/>
              <a:ea typeface="Arial"/>
              <a:cs typeface="Arial"/>
              <a:sym typeface="Arial"/>
            </a:endParaRPr>
          </a:p>
        </p:txBody>
      </p:sp>
      <p:grpSp>
        <p:nvGrpSpPr>
          <p:cNvPr id="1139" name="Shape 1139"/>
          <p:cNvGrpSpPr/>
          <p:nvPr/>
        </p:nvGrpSpPr>
        <p:grpSpPr>
          <a:xfrm>
            <a:off x="0" y="119168"/>
            <a:ext cx="9021170" cy="6234645"/>
            <a:chOff x="218216" y="2536"/>
            <a:chExt cx="8275365" cy="6234645"/>
          </a:xfrm>
        </p:grpSpPr>
        <p:sp>
          <p:nvSpPr>
            <p:cNvPr id="1140" name="Shape 1140"/>
            <p:cNvSpPr/>
            <p:nvPr/>
          </p:nvSpPr>
          <p:spPr>
            <a:xfrm rot="2563374">
              <a:off x="2644139" y="4377139"/>
              <a:ext cx="939745" cy="61962"/>
            </a:xfrm>
            <a:custGeom>
              <a:avLst/>
              <a:gdLst/>
              <a:ahLst/>
              <a:cxnLst/>
              <a:rect l="0" t="0" r="0" b="0"/>
              <a:pathLst>
                <a:path w="120000" h="120000" extrusionOk="0">
                  <a:moveTo>
                    <a:pt x="0" y="60000"/>
                  </a:moveTo>
                  <a:lnTo>
                    <a:pt x="120000" y="60000"/>
                  </a:lnTo>
                </a:path>
              </a:pathLst>
            </a:custGeom>
            <a:noFill/>
            <a:ln w="25400" cap="flat" cmpd="sng">
              <a:solidFill>
                <a:srgbClr val="429BB2"/>
              </a:solidFill>
              <a:prstDash val="solid"/>
              <a:round/>
              <a:headEnd type="none" w="sm" len="sm"/>
              <a:tailEnd type="none" w="sm" len="sm"/>
            </a:ln>
          </p:spPr>
        </p:sp>
        <p:sp>
          <p:nvSpPr>
            <p:cNvPr id="1141" name="Shape 1141"/>
            <p:cNvSpPr/>
            <p:nvPr/>
          </p:nvSpPr>
          <p:spPr>
            <a:xfrm>
              <a:off x="2768823" y="3088877"/>
              <a:ext cx="1045792" cy="61962"/>
            </a:xfrm>
            <a:custGeom>
              <a:avLst/>
              <a:gdLst/>
              <a:ahLst/>
              <a:cxnLst/>
              <a:rect l="0" t="0" r="0" b="0"/>
              <a:pathLst>
                <a:path w="120000" h="120000" extrusionOk="0">
                  <a:moveTo>
                    <a:pt x="0" y="60000"/>
                  </a:moveTo>
                  <a:lnTo>
                    <a:pt x="120000" y="60000"/>
                  </a:lnTo>
                </a:path>
              </a:pathLst>
            </a:custGeom>
            <a:noFill/>
            <a:ln w="25400" cap="flat" cmpd="sng">
              <a:solidFill>
                <a:srgbClr val="429BB2"/>
              </a:solidFill>
              <a:prstDash val="solid"/>
              <a:round/>
              <a:headEnd type="none" w="sm" len="sm"/>
              <a:tailEnd type="none" w="sm" len="sm"/>
            </a:ln>
          </p:spPr>
        </p:sp>
        <p:sp>
          <p:nvSpPr>
            <p:cNvPr id="1142" name="Shape 1142"/>
            <p:cNvSpPr/>
            <p:nvPr/>
          </p:nvSpPr>
          <p:spPr>
            <a:xfrm rot="-2563374">
              <a:off x="2644139" y="1800615"/>
              <a:ext cx="939745" cy="61962"/>
            </a:xfrm>
            <a:custGeom>
              <a:avLst/>
              <a:gdLst/>
              <a:ahLst/>
              <a:cxnLst/>
              <a:rect l="0" t="0" r="0" b="0"/>
              <a:pathLst>
                <a:path w="120000" h="120000" extrusionOk="0">
                  <a:moveTo>
                    <a:pt x="0" y="60000"/>
                  </a:moveTo>
                  <a:lnTo>
                    <a:pt x="120000" y="60000"/>
                  </a:lnTo>
                </a:path>
              </a:pathLst>
            </a:custGeom>
            <a:noFill/>
            <a:ln w="25400" cap="flat" cmpd="sng">
              <a:solidFill>
                <a:srgbClr val="429BB2"/>
              </a:solidFill>
              <a:prstDash val="solid"/>
              <a:round/>
              <a:headEnd type="none" w="sm" len="sm"/>
              <a:tailEnd type="none" w="sm" len="sm"/>
            </a:ln>
          </p:spPr>
        </p:sp>
        <p:sp>
          <p:nvSpPr>
            <p:cNvPr id="1143" name="Shape 1143"/>
            <p:cNvSpPr/>
            <p:nvPr/>
          </p:nvSpPr>
          <p:spPr>
            <a:xfrm>
              <a:off x="218216" y="1574600"/>
              <a:ext cx="2999337" cy="2999337"/>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4" name="Shape 1144"/>
            <p:cNvSpPr/>
            <p:nvPr/>
          </p:nvSpPr>
          <p:spPr>
            <a:xfrm>
              <a:off x="3220432" y="2536"/>
              <a:ext cx="1799602" cy="1799602"/>
            </a:xfrm>
            <a:prstGeom prst="ellipse">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5" name="Shape 1145"/>
            <p:cNvSpPr txBox="1"/>
            <p:nvPr/>
          </p:nvSpPr>
          <p:spPr>
            <a:xfrm>
              <a:off x="3483978" y="266082"/>
              <a:ext cx="1272510" cy="127251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GB" sz="2800">
                  <a:solidFill>
                    <a:schemeClr val="lt1"/>
                  </a:solidFill>
                  <a:latin typeface="Arial"/>
                  <a:ea typeface="Arial"/>
                  <a:cs typeface="Arial"/>
                  <a:sym typeface="Arial"/>
                </a:rPr>
                <a:t>Closure</a:t>
              </a:r>
              <a:endParaRPr/>
            </a:p>
          </p:txBody>
        </p:sp>
        <p:sp>
          <p:nvSpPr>
            <p:cNvPr id="1146" name="Shape 1146"/>
            <p:cNvSpPr/>
            <p:nvPr/>
          </p:nvSpPr>
          <p:spPr>
            <a:xfrm>
              <a:off x="5199994" y="2536"/>
              <a:ext cx="2699403" cy="1799602"/>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7" name="Shape 1147"/>
            <p:cNvSpPr txBox="1"/>
            <p:nvPr/>
          </p:nvSpPr>
          <p:spPr>
            <a:xfrm>
              <a:off x="5199994" y="2536"/>
              <a:ext cx="2699403" cy="1799602"/>
            </a:xfrm>
            <a:prstGeom prst="rect">
              <a:avLst/>
            </a:prstGeom>
            <a:noFill/>
            <a:ln>
              <a:noFill/>
            </a:ln>
          </p:spPr>
          <p:txBody>
            <a:bodyPr spcFirstLastPara="1" wrap="square" lIns="0" tIns="0" rIns="0" bIns="0" anchor="ctr"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Explain consequences  - risks &amp; rewards</a:t>
              </a:r>
              <a:endParaRPr/>
            </a:p>
            <a:p>
              <a:pPr marL="171450" marR="0" lvl="1" indent="-171450" algn="l" rtl="0">
                <a:lnSpc>
                  <a:spcPct val="90000"/>
                </a:lnSpc>
                <a:spcBef>
                  <a:spcPts val="24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Get them to write down</a:t>
              </a:r>
              <a:br>
                <a:rPr lang="en-GB" sz="1600" b="0" i="0" u="none" strike="noStrike" cap="none">
                  <a:solidFill>
                    <a:schemeClr val="dk1"/>
                  </a:solidFill>
                  <a:latin typeface="Arial"/>
                  <a:ea typeface="Arial"/>
                  <a:cs typeface="Arial"/>
                  <a:sym typeface="Arial"/>
                </a:rPr>
              </a:br>
              <a:r>
                <a:rPr lang="en-GB" sz="1600" b="0" i="0" u="none" strike="noStrike" cap="none">
                  <a:solidFill>
                    <a:schemeClr val="dk1"/>
                  </a:solidFill>
                  <a:latin typeface="Arial"/>
                  <a:ea typeface="Arial"/>
                  <a:cs typeface="Arial"/>
                  <a:sym typeface="Arial"/>
                </a:rPr>
                <a:t>details &amp; read back – email communication</a:t>
              </a:r>
              <a:endParaRPr sz="1600" b="0" i="0" u="none" strike="noStrike" cap="none">
                <a:solidFill>
                  <a:schemeClr val="dk1"/>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Stress the urgency - deadlines</a:t>
              </a:r>
              <a:endParaRPr/>
            </a:p>
          </p:txBody>
        </p:sp>
        <p:sp>
          <p:nvSpPr>
            <p:cNvPr id="1148" name="Shape 1148"/>
            <p:cNvSpPr/>
            <p:nvPr/>
          </p:nvSpPr>
          <p:spPr>
            <a:xfrm>
              <a:off x="3814615" y="2220057"/>
              <a:ext cx="1799602" cy="1799602"/>
            </a:xfrm>
            <a:prstGeom prst="ellipse">
              <a:avLst/>
            </a:prstGeom>
            <a:solidFill>
              <a:srgbClr val="B8D5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9" name="Shape 1149"/>
            <p:cNvSpPr txBox="1"/>
            <p:nvPr/>
          </p:nvSpPr>
          <p:spPr>
            <a:xfrm>
              <a:off x="4078161" y="2483603"/>
              <a:ext cx="1435788" cy="127251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GB" sz="2800" dirty="0">
                  <a:solidFill>
                    <a:schemeClr val="dk1"/>
                  </a:solidFill>
                  <a:latin typeface="Arial"/>
                  <a:ea typeface="Arial"/>
                  <a:cs typeface="Arial"/>
                  <a:sym typeface="Arial"/>
                </a:rPr>
                <a:t>Personal</a:t>
              </a:r>
              <a:endParaRPr dirty="0"/>
            </a:p>
          </p:txBody>
        </p:sp>
        <p:sp>
          <p:nvSpPr>
            <p:cNvPr id="1150" name="Shape 1150"/>
            <p:cNvSpPr/>
            <p:nvPr/>
          </p:nvSpPr>
          <p:spPr>
            <a:xfrm>
              <a:off x="5794178" y="2220057"/>
              <a:ext cx="2699403" cy="1799602"/>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1" name="Shape 1151"/>
            <p:cNvSpPr txBox="1"/>
            <p:nvPr/>
          </p:nvSpPr>
          <p:spPr>
            <a:xfrm>
              <a:off x="5794178" y="2220057"/>
              <a:ext cx="2699403" cy="1799602"/>
            </a:xfrm>
            <a:prstGeom prst="rect">
              <a:avLst/>
            </a:prstGeom>
            <a:noFill/>
            <a:ln>
              <a:noFill/>
            </a:ln>
          </p:spPr>
          <p:txBody>
            <a:bodyPr spcFirstLastPara="1" wrap="square" lIns="0" tIns="0" rIns="0" bIns="0" anchor="ctr"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GB" sz="1600" b="0" i="0" u="none" strike="noStrike" cap="none" dirty="0">
                  <a:solidFill>
                    <a:schemeClr val="dk1"/>
                  </a:solidFill>
                  <a:latin typeface="Arial"/>
                  <a:ea typeface="Arial"/>
                  <a:cs typeface="Arial"/>
                  <a:sym typeface="Arial"/>
                </a:rPr>
                <a:t>Give impression dealing with a personal file</a:t>
              </a:r>
              <a:endParaRPr dirty="0"/>
            </a:p>
            <a:p>
              <a:pPr marL="171450" marR="0" lvl="1" indent="-171450" algn="l" rtl="0">
                <a:lnSpc>
                  <a:spcPct val="90000"/>
                </a:lnSpc>
                <a:spcBef>
                  <a:spcPts val="240"/>
                </a:spcBef>
                <a:spcAft>
                  <a:spcPts val="0"/>
                </a:spcAft>
                <a:buClr>
                  <a:schemeClr val="dk1"/>
                </a:buClr>
                <a:buSzPts val="1600"/>
                <a:buFont typeface="Arial"/>
                <a:buChar char="•"/>
              </a:pPr>
              <a:r>
                <a:rPr lang="en-GB" sz="1600" b="0" i="0" u="none" strike="noStrike" cap="none" dirty="0">
                  <a:solidFill>
                    <a:schemeClr val="dk1"/>
                  </a:solidFill>
                  <a:latin typeface="Arial"/>
                  <a:ea typeface="Arial"/>
                  <a:cs typeface="Arial"/>
                  <a:sym typeface="Arial"/>
                </a:rPr>
                <a:t>Ensure debtors knows how, when and where to pay</a:t>
              </a:r>
              <a:endParaRPr dirty="0"/>
            </a:p>
            <a:p>
              <a:pPr marL="171450" marR="0" lvl="1" indent="-171450" algn="l" rtl="0">
                <a:lnSpc>
                  <a:spcPct val="90000"/>
                </a:lnSpc>
                <a:spcBef>
                  <a:spcPts val="240"/>
                </a:spcBef>
                <a:spcAft>
                  <a:spcPts val="0"/>
                </a:spcAft>
                <a:buClr>
                  <a:schemeClr val="dk1"/>
                </a:buClr>
                <a:buSzPts val="1600"/>
                <a:buFont typeface="Arial"/>
                <a:buChar char="•"/>
              </a:pPr>
              <a:r>
                <a:rPr lang="en-GB" sz="1600" b="0" i="0" u="none" strike="noStrike" cap="none" dirty="0">
                  <a:solidFill>
                    <a:schemeClr val="dk1"/>
                  </a:solidFill>
                  <a:latin typeface="Arial"/>
                  <a:ea typeface="Arial"/>
                  <a:cs typeface="Arial"/>
                  <a:sym typeface="Arial"/>
                </a:rPr>
                <a:t>Confirm understanding</a:t>
              </a:r>
              <a:endParaRPr dirty="0"/>
            </a:p>
          </p:txBody>
        </p:sp>
        <p:sp>
          <p:nvSpPr>
            <p:cNvPr id="1152" name="Shape 1152"/>
            <p:cNvSpPr/>
            <p:nvPr/>
          </p:nvSpPr>
          <p:spPr>
            <a:xfrm>
              <a:off x="3220432" y="4437579"/>
              <a:ext cx="1799602" cy="1799602"/>
            </a:xfrm>
            <a:prstGeom prst="ellipse">
              <a:avLst/>
            </a:prstGeom>
            <a:solidFill>
              <a:srgbClr val="6AADC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3" name="Shape 1153"/>
            <p:cNvSpPr txBox="1"/>
            <p:nvPr/>
          </p:nvSpPr>
          <p:spPr>
            <a:xfrm>
              <a:off x="3483978" y="4701125"/>
              <a:ext cx="1428558" cy="127251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GB" sz="2800" dirty="0">
                  <a:solidFill>
                    <a:schemeClr val="lt1"/>
                  </a:solidFill>
                  <a:latin typeface="Arial"/>
                  <a:ea typeface="Arial"/>
                  <a:cs typeface="Arial"/>
                  <a:sym typeface="Arial"/>
                </a:rPr>
                <a:t>Effective</a:t>
              </a:r>
              <a:endParaRPr dirty="0"/>
            </a:p>
          </p:txBody>
        </p:sp>
        <p:sp>
          <p:nvSpPr>
            <p:cNvPr id="1154" name="Shape 1154"/>
            <p:cNvSpPr/>
            <p:nvPr/>
          </p:nvSpPr>
          <p:spPr>
            <a:xfrm>
              <a:off x="5199994" y="4437579"/>
              <a:ext cx="2699403" cy="1799602"/>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5" name="Shape 1155"/>
            <p:cNvSpPr txBox="1"/>
            <p:nvPr/>
          </p:nvSpPr>
          <p:spPr>
            <a:xfrm>
              <a:off x="5199994" y="4437579"/>
              <a:ext cx="2699403" cy="1799602"/>
            </a:xfrm>
            <a:prstGeom prst="rect">
              <a:avLst/>
            </a:prstGeom>
            <a:noFill/>
            <a:ln>
              <a:noFill/>
            </a:ln>
          </p:spPr>
          <p:txBody>
            <a:bodyPr spcFirstLastPara="1" wrap="square" lIns="0" tIns="0" rIns="0" bIns="0" anchor="ctr"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Conclude call with a summary  and  a promise</a:t>
              </a:r>
              <a:endParaRPr/>
            </a:p>
            <a:p>
              <a:pPr marL="171450" marR="0" lvl="1" indent="-171450" algn="l" rtl="0">
                <a:lnSpc>
                  <a:spcPct val="90000"/>
                </a:lnSpc>
                <a:spcBef>
                  <a:spcPts val="24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Remember “Win, Win”</a:t>
              </a:r>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Shape 1160"/>
          <p:cNvSpPr/>
          <p:nvPr/>
        </p:nvSpPr>
        <p:spPr>
          <a:xfrm>
            <a:off x="927279" y="1322100"/>
            <a:ext cx="7765961" cy="4178067"/>
          </a:xfrm>
          <a:prstGeom prst="rect">
            <a:avLst/>
          </a:prstGeom>
          <a:noFill/>
          <a:ln>
            <a:noFill/>
          </a:ln>
        </p:spPr>
        <p:txBody>
          <a:bodyPr spcFirstLastPara="1" wrap="square" lIns="91425" tIns="45700" rIns="91425" bIns="45700" anchor="t" anchorCtr="0">
            <a:noAutofit/>
          </a:bodyPr>
          <a:lstStyle/>
          <a:p>
            <a:pPr marL="0" marR="0" lvl="0" indent="-7620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Tone – Enthusiastic, remember it’s </a:t>
            </a:r>
            <a:r>
              <a:rPr lang="en-GB" sz="1200" u="sng">
                <a:solidFill>
                  <a:schemeClr val="dk1"/>
                </a:solidFill>
                <a:latin typeface="Arial"/>
                <a:ea typeface="Arial"/>
                <a:cs typeface="Arial"/>
                <a:sym typeface="Arial"/>
              </a:rPr>
              <a:t>your</a:t>
            </a:r>
            <a:r>
              <a:rPr lang="en-GB" sz="1200">
                <a:solidFill>
                  <a:schemeClr val="dk1"/>
                </a:solidFill>
                <a:latin typeface="Arial"/>
                <a:ea typeface="Arial"/>
                <a:cs typeface="Arial"/>
                <a:sym typeface="Arial"/>
              </a:rPr>
              <a:t> “holiday money!” – 85% of the effectiveness of the call is down to your tone</a:t>
            </a:r>
            <a:endParaRPr/>
          </a:p>
          <a:p>
            <a:pPr marL="0" marR="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7620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It’s a “</a:t>
            </a:r>
            <a:r>
              <a:rPr lang="en-GB" sz="1200" b="1">
                <a:solidFill>
                  <a:schemeClr val="dk1"/>
                </a:solidFill>
                <a:latin typeface="Arial"/>
                <a:ea typeface="Arial"/>
                <a:cs typeface="Arial"/>
                <a:sym typeface="Arial"/>
              </a:rPr>
              <a:t>DEBT</a:t>
            </a:r>
            <a:r>
              <a:rPr lang="en-GB" sz="1200">
                <a:solidFill>
                  <a:schemeClr val="dk1"/>
                </a:solidFill>
                <a:latin typeface="Arial"/>
                <a:ea typeface="Arial"/>
                <a:cs typeface="Arial"/>
                <a:sym typeface="Arial"/>
              </a:rPr>
              <a:t>” not ‘Account’ or ‘Balance’</a:t>
            </a:r>
            <a:endParaRPr/>
          </a:p>
          <a:p>
            <a:pPr marL="0" marR="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7620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Negotiate from the top first on every call – Payment in full immediately!</a:t>
            </a:r>
            <a:endParaRPr/>
          </a:p>
          <a:p>
            <a:pPr marL="0" marR="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7620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Ask them to confirm mobile and line numbers even if it is on your system.</a:t>
            </a:r>
            <a:endParaRPr/>
          </a:p>
          <a:p>
            <a:pPr marL="0" marR="0" lvl="0" indent="-7620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Use the debtors name throughout the whole call. I.E. Forename OR Surname.</a:t>
            </a:r>
            <a:endParaRPr/>
          </a:p>
          <a:p>
            <a:pPr marL="0" marR="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7620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You must get a PROMISE – get them to say “Yes”</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7620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Always go for ‘booster / lump sum’ payments</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7620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Always use </a:t>
            </a:r>
            <a:r>
              <a:rPr lang="en-GB" sz="1200" b="1">
                <a:solidFill>
                  <a:schemeClr val="dk1"/>
                </a:solidFill>
                <a:latin typeface="Arial"/>
                <a:ea typeface="Arial"/>
                <a:cs typeface="Arial"/>
                <a:sym typeface="Arial"/>
              </a:rPr>
              <a:t>“I”</a:t>
            </a:r>
            <a:r>
              <a:rPr lang="en-GB" sz="1200">
                <a:solidFill>
                  <a:schemeClr val="dk1"/>
                </a:solidFill>
                <a:latin typeface="Arial"/>
                <a:ea typeface="Arial"/>
                <a:cs typeface="Arial"/>
                <a:sym typeface="Arial"/>
              </a:rPr>
              <a:t> not ‘We’ to make it more personal</a:t>
            </a:r>
            <a:endParaRPr/>
          </a:p>
          <a:p>
            <a:pPr marL="0" marR="0" lvl="0" indent="-7620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Always use ‘Tools’ to support your negotiation </a:t>
            </a:r>
            <a:endParaRPr/>
          </a:p>
          <a:p>
            <a:pPr marL="0" marR="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7620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Mark all postal payments e.g. cheques for your personal attention.</a:t>
            </a:r>
            <a:endParaRPr/>
          </a:p>
          <a:p>
            <a:pPr marL="0" marR="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7620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Can a relative or friend help you to pay this?</a:t>
            </a:r>
            <a:endParaRPr/>
          </a:p>
          <a:p>
            <a:pPr marL="0" marR="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7620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Incoming call – Once established it is the debtor – “Ok Mr/Mrs Jones, you are calling in to pay the debt in full today”</a:t>
            </a:r>
            <a:endParaRPr/>
          </a:p>
          <a:p>
            <a:pPr marL="0" marR="0" lvl="0" indent="0" algn="l" rtl="0">
              <a:spcBef>
                <a:spcPts val="0"/>
              </a:spcBef>
              <a:spcAft>
                <a:spcPts val="0"/>
              </a:spcAft>
              <a:buClr>
                <a:schemeClr val="dk1"/>
              </a:buClr>
              <a:buSzPts val="1350"/>
              <a:buFont typeface="Arial"/>
              <a:buNone/>
            </a:pPr>
            <a:endParaRPr sz="135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Arial"/>
              <a:buNone/>
            </a:pPr>
            <a:r>
              <a:rPr lang="en-GB" sz="3959" b="0" i="0" u="none" strike="noStrike" cap="none">
                <a:solidFill>
                  <a:schemeClr val="dk1"/>
                </a:solidFill>
                <a:latin typeface="Arial"/>
                <a:ea typeface="Arial"/>
                <a:cs typeface="Arial"/>
                <a:sym typeface="Arial"/>
              </a:rPr>
              <a:t>Open Session</a:t>
            </a:r>
            <a:br>
              <a:rPr lang="en-GB" sz="3959" b="0" i="0" u="none" strike="noStrike" cap="none">
                <a:solidFill>
                  <a:schemeClr val="dk1"/>
                </a:solidFill>
                <a:latin typeface="Arial"/>
                <a:ea typeface="Arial"/>
                <a:cs typeface="Arial"/>
                <a:sym typeface="Arial"/>
              </a:rPr>
            </a:br>
            <a:r>
              <a:rPr lang="en-GB" sz="3959" b="0" i="0" u="none" strike="noStrike" cap="none">
                <a:solidFill>
                  <a:schemeClr val="dk1"/>
                </a:solidFill>
                <a:latin typeface="Arial"/>
                <a:ea typeface="Arial"/>
                <a:cs typeface="Arial"/>
                <a:sym typeface="Arial"/>
              </a:rPr>
              <a:t>Call Structure</a:t>
            </a:r>
            <a:endParaRPr sz="3959" b="0" i="0" u="none" strike="noStrike" cap="none">
              <a:solidFill>
                <a:schemeClr val="dk1"/>
              </a:solidFill>
              <a:latin typeface="Arial"/>
              <a:ea typeface="Arial"/>
              <a:cs typeface="Arial"/>
              <a:sym typeface="Arial"/>
            </a:endParaRPr>
          </a:p>
        </p:txBody>
      </p:sp>
      <p:sp>
        <p:nvSpPr>
          <p:cNvPr id="147" name="Shape 147" descr="data:image/jpeg;base64,/9j/4AAQSkZJRgABAQAAAQABAAD/2wCEAAkGBwgHBgkIBwgKCgkLDRYPDQwMDRsUFRAWIB0iIiAdHx8kKDQsJCYxJx8fLT0tMTU3Ojo6Iys/RD84QzQ5OjcBCgoKDQwNGg8PGjclHyU3Nzc3Nzc3Nzc3Nzc3Nzc3Nzc3Nzc3Nzc3Nzc3Nzc3Nzc3Nzc3Nzc3Nzc3Nzc3Nzc3N//AABEIAIEAYAMBIgACEQEDEQH/xAAcAAACAgMBAQAAAAAAAAAAAAAFBgQHAAEDAgj/xAA8EAACAQMCAwUFBQcDBQAAAAABAgMABBEFIQYSMRNBUXGBIjJhkaEHFCOxwRU1QlJi0fAzstIkNnJzgv/EABkBAAMBAQEAAAAAAAAAAAAAAAIDBAUBAP/EACURAAICAQQDAAIDAQAAAAAAAAECABEDBBIhMSIyQRNRcYHwM//aAAwDAQACEQMRAD8ARrjVodFsFtYU55SQZDnBY9/l3D8vGhhbUuI7ky387sADyKB7CDwVegG3dQueQXF2Sc4U4yT/AJ35p54LijZeaVGZTsOUbCo8jfiW/svxg5Wr5B9vwwhkGFkZTurk9em1E7rh69TT4p4t1jbDI2/pVm6TYWbxgdkzfBlIAoncaWkkIiEYC9R51IcjtzKQiqalCaloJvZHuIe0R8ZZHHf8KI8KalMkw07UR2gQgxs/XbuzVk6poMSKZYg2T3DpVTcTLJpupLdQ5wj8wBGMHvFHjynJ4GcfGEG4dS+tKuozaIUb2CuRXSa9jHfShwdereQCIt7DKHjOe7vH5H1pnaFRsBVSMSsidQrTTXZJ9kHFeeaSTq1bKBa1uDXYEy2jXt+Vt6nyRKBgCoW6yqwomV5owfhRCeM+ULBDNMEHQnery4UtxbWkQEeECjGBVPcJWL3upqqnlCnJPhV5aHFyxrGCSR41HrGtwsu0gpLMZLKdeUL4VO7UFaCqwjkXlkjJB3HOBU/7xH3MD5UpWoVDdbNzLtA6FCNm6iqt+07QWjs3uoVZ16vt9fyp/vOItPibkMmZRtynYVBv7iDWrSW2iMUmUYOEcNy7fCgsBgwhgHbR6lefZ3qRjWwRz3lD8f8AAfpVuk8ygiqD4amaKyVhs9vc7/Dx+hPyq7dS1CW00mKWziSa7uWWO3Rzsznpmr192Ehyi1UydyFj0r2LVz0FUrc/aXxVp2oOss1ixRyGiMHs5HdnOfrV38G6zb8S8O2mrwoIzMpEkWc8jqcMM+Y+VPCycmpt7Q9lnG4qTapzwDPdRBlXlIC5zUAtJbBsDY9K7QE5dz5p4HlFtrxVukikDzq3fuF48a3GnmN2x7juVGfMVSvLLpOohpkdZIH5XXoQQaujhbURJEmGypAI8jWdqRbBv3NXAaWh8nK44c1+/ETLcWdnn/UPZtI3oebf5Cm3S9JS2URtucb4O2anW8isuahHVLe3vGFxPFGgblHM4BJ8qAhRVzlu1gTV9w5pmqAi9tIp8jlIkGdvh4V1SwtNMsTb2VvHBEoxyouBXqK9jmuWFsXYDBJKEKR8DjB9K461epb6dcTu2BHGzfIUQIK0INNfMoPhxO1k1WEfxSsV8wTj9asDUNUf9hcI3IfDRanEsh+IytVtwZc8t3M0h2JVj6k/3pp192tdAjt8nkh1KKaPyPX9KoJ256/cTW7AD+pz4lSxtdU5dPtIY8wr2zMiuZHPvHcHY+HnVh/YkU/Z2qWyBVRbhZkjXogdcED4cyNVW6q33i5WQu3+mOhx3mn/AOweU/fNSjZiS0Cjf+iR/wDnVCnmSv1LgCDwqBqUA7MtRHIqNeDnhK4zmmnqKHc+duNdKiueI7uRJAEmvLgD+nGGB8vaArX2f6wvILJn/FiGYwT7yeHmPyrlrCTatqsskEbLG0bgPgjtHYkk+gwvpSpb2s2m3qZYpOj4PKCCpHX5VnlQ6EGaaMyMOJ9C6bqCMq5NR9R1fTYbv2LYT3B97ki5j6nFKGia72sC/eThxsWUdfMUwR3NrcKDLMGUDGA230qDf8MtCC7khOIboOoFiVQ7YaRQR9aUvtO4oEejvZxNie5Xk5f5V7z+lH2+5yzCKyjUyHqVOcedKPHXCNzd3q3VmociD2oycFuU93ofpTcTr+QbuBF6gDYSsQuFSfvkiD+NMevd9aedcjkvuHFihRpJyEkUKMluU7gfHaky2sbjS72OaWNo15hgMMHYg4p1ScItvGrlEDMvP/KOufofnVeZryhlk2FawkGA0t7mWzW55HVEJjfOxDczHBHXpTv9jfaW/EzoFYI9rKWJ8eeM/wB6q2xu/vvFYvLi6bl7VnM0jb8ozin/AIE4+t7LiXs7pYRbXFsyh8ZZZFPsjmydiB9R4VVVG5F7ChPoDu3rxIRyUKs9WW7tFmUjfw6V4kviUIBow4IsRZxlTRi9w7ocdnfSPO4ZyvJDyjARe8D40M4k4Dt7i6+8W555GdVRBkhB3kk+PWm7ssYI2I3BqVJAt7GjNuV7mJKg9/s9CfDNZuJARsP2WZWYPuvgyrdX4Hu9Kk7ayk7W3k3YH+Fu/wBDQxdCvpZOXkIyd6uuWFTCUkK8uOhAUY8qW9TtzbhmjGUHh3edJzYTjaP02qvwPcD6Pp8OmQhduc9TUidRc3uAPcgY/VcfrQ6a7PPjNb0TUFl1S9d2xHGqRg4zvuT+YpDcio3UA7DEfiLTGutSfs41jxkggkl27uvSulpw5rF5pVy0MCczW5Cdo3KQxGNvQmnO4ht+1a+uWOEJPt7YHl0oXo2oTcSX13aAXlnpwj/Duooj7Zzg4YjA2qkZCW8fk8mPw8/sBcLfZlpWqaBa395qs6yzrl44goEZ/l3B3FGrX7IdNt7iG7ttVmkMbBgkqKQfPGKnW3BnBliFikubpG783roSfQgUct9J0+2Qfsi/uMdcSXDSj6mm5M5IO1opMAFWKhbToVtdOihXGQCTjxzW5GxUfDW+AHL7ZJrfaB++n4mBQVJcqnebhnHs17sZMTPHnqOYY/zyrlE4Za02Y5RKg3GxA7xUxNUwjHW1InlhcCRgJrWHBOFjgad8Z2yc9fTvqNexzKgJFxJk4aSVEUfIY/KilvepJGTGsrDmOyJgZz40P4gujHp07ukUXKvMrXE4Xcb1a+zIlVJw98BYAu9PthGXEMQb/wAv0oDYXC2d/ghSjkjAGw6UVvNcgeDMdzMwZc/9PYyOPngilR7l3maTN1swKmeMJnyFZ+XSqq7uf9/cs065N43gxuv5bc4Se3iMJG4Zc5+dddN4mjeRLHT7O4uHGxeOI9mg+LdK6aFe295ZjnCGQbEEA1OJvUJW3gRU7mdwB9N6SgrmVOQeCJmrWNne2zxapMQJBjlX2fkfGoOg8K6VpUax2M90Y13CvLzAfSu91ax6nG1rfSCYN74TZQfh8aAWEU3D+pPp9zI8sBHPDLk55fiPnR3xyOJxRfAPMar1fxAVGw2qKV7xtUlLiKeABH5sjauBGCQeoqnAR1I8y1zJFjdB1Bz1okrBhSbol7zRhWyGU4YHuNNFrNkCpsT/AAynKlciDtRtgJ2f8R0ce596kjUHyU4qHcw20aO0dpp0UhUjtHBmf5nf60Z1SPnhJXr3GkG9v7pZjGwvGKkj2YUAfHg3SrMeVgNsAnIQNsm30kiWqK1zcnCgcqYUflQJoHO69ow6+2xY12V5LuYCW1uYwT70s4P0Bo9p0KKxDrlSKlz5WJ2x2FGFloE0wrHLvkMPjimeC/nlKpjIXGebJHrjJ9Kjahp9tFDJcKMBFyT0qLpusafCBFGZJXkHtiMfLHh5mu4MZLWeoWR+OBcncOzLEXg52fs5ZEDPsSAxG9duNJeS3sZox7YdlyOuMCl21lGnapeQgvyiXtF52BOGAO+Pjmp+rXq38drGDkKxY/SuOaJE8qkkNJWiPOcO4O/Q0aduZ+mNqjaaqiFdugrux/E9K7h4YRWo8gYu6piw1RJk2juPe/pYf3pg024DKu9QdTshf23Z83Kw3Bodol28UhtrgcsqbHfrQZl2NuHU7hf8ibT2I6uRLERVXceQXMN5G9pH2nOeUrzsB8OlWPFcIkDSOwCqMkk0o6hKt/emULhB7ua8cu2jCxobIkHQbJoo17RUEpGX5M4z60zW8QGKgWScporERmkjyNmObgVOs0MU0RilKBWH8S82fTvpR1zT5bNRPHEwTOxciNf70+WVrPMhaJ7lVOxEQVQw+Lnp6b1ubhyJsydlb9tgjtJeaeQf/TdK1MWHwBMz3cbjbSnYL43WqTuJEYtEoIjBxlcjr30wadCwVS/vE5NR9Z0o6bxNAjtIyTnly4AHyFGY4+SQbVLlFNLcRBTiG7HaMeVey/4yjzqNDJhBivdqxkndu5Rj50KcsIvKPEmd1pJ0397SeZrKymaj0itJ7GNmqfuV/Nf9woLb/rWqyoHl2Powhbe9RKHrWVlHjgvGnSP3fF6/maIfw1lZW3j6H8TBy+5lR/af/wBx6X/70/3Cpj++POtVlQ5/YzV0n/OS4/dFSbDpL5isrKXh94eo9DP/2Q=="/>
          <p:cNvSpPr/>
          <p:nvPr/>
        </p:nvSpPr>
        <p:spPr>
          <a:xfrm>
            <a:off x="155575" y="-608013"/>
            <a:ext cx="914400" cy="12287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 name="Shape 148" descr="data:image/jpeg;base64,/9j/4AAQSkZJRgABAQAAAQABAAD/2wCEAAkGBwgHBgkIBwgKCgkLDRYPDQwMDRsUFRAWIB0iIiAdHx8kKDQsJCYxJx8fLT0tMTU3Ojo6Iys/RD84QzQ5OjcBCgoKDQwNGg8PGjclHyU3Nzc3Nzc3Nzc3Nzc3Nzc3Nzc3Nzc3Nzc3Nzc3Nzc3Nzc3Nzc3Nzc3Nzc3Nzc3Nzc3N//AABEIAIEAYAMBIgACEQEDEQH/xAAcAAACAgMBAQAAAAAAAAAAAAAFBgQHAAEDAgj/xAA8EAACAQMCAwUFBQcDBQAAAAABAgMABBEFIQYSMRNBUXGBIjJhkaEHFCOxwRU1QlJi0fAzstIkNnJzgv/EABkBAAMBAQEAAAAAAAAAAAAAAAIDBAUBAP/EACURAAICAQQDAAIDAQAAAAAAAAECABEDBBIhMSIyQRNRcYHwM//aAAwDAQACEQMRAD8ARrjVodFsFtYU55SQZDnBY9/l3D8vGhhbUuI7ky387sADyKB7CDwVegG3dQueQXF2Sc4U4yT/AJ35p54LijZeaVGZTsOUbCo8jfiW/svxg5Wr5B9vwwhkGFkZTurk9em1E7rh69TT4p4t1jbDI2/pVm6TYWbxgdkzfBlIAoncaWkkIiEYC9R51IcjtzKQiqalCaloJvZHuIe0R8ZZHHf8KI8KalMkw07UR2gQgxs/XbuzVk6poMSKZYg2T3DpVTcTLJpupLdQ5wj8wBGMHvFHjynJ4GcfGEG4dS+tKuozaIUb2CuRXSa9jHfShwdereQCIt7DKHjOe7vH5H1pnaFRsBVSMSsidQrTTXZJ9kHFeeaSTq1bKBa1uDXYEy2jXt+Vt6nyRKBgCoW6yqwomV5owfhRCeM+ULBDNMEHQnery4UtxbWkQEeECjGBVPcJWL3upqqnlCnJPhV5aHFyxrGCSR41HrGtwsu0gpLMZLKdeUL4VO7UFaCqwjkXlkjJB3HOBU/7xH3MD5UpWoVDdbNzLtA6FCNm6iqt+07QWjs3uoVZ16vt9fyp/vOItPibkMmZRtynYVBv7iDWrSW2iMUmUYOEcNy7fCgsBgwhgHbR6lefZ3qRjWwRz3lD8f8AAfpVuk8ygiqD4amaKyVhs9vc7/Dx+hPyq7dS1CW00mKWziSa7uWWO3Rzsznpmr192Ehyi1UydyFj0r2LVz0FUrc/aXxVp2oOss1ixRyGiMHs5HdnOfrV38G6zb8S8O2mrwoIzMpEkWc8jqcMM+Y+VPCycmpt7Q9lnG4qTapzwDPdRBlXlIC5zUAtJbBsDY9K7QE5dz5p4HlFtrxVukikDzq3fuF48a3GnmN2x7juVGfMVSvLLpOohpkdZIH5XXoQQaujhbURJEmGypAI8jWdqRbBv3NXAaWh8nK44c1+/ETLcWdnn/UPZtI3oebf5Cm3S9JS2URtucb4O2anW8isuahHVLe3vGFxPFGgblHM4BJ8qAhRVzlu1gTV9w5pmqAi9tIp8jlIkGdvh4V1SwtNMsTb2VvHBEoxyouBXqK9jmuWFsXYDBJKEKR8DjB9K461epb6dcTu2BHGzfIUQIK0INNfMoPhxO1k1WEfxSsV8wTj9asDUNUf9hcI3IfDRanEsh+IytVtwZc8t3M0h2JVj6k/3pp192tdAjt8nkh1KKaPyPX9KoJ256/cTW7AD+pz4lSxtdU5dPtIY8wr2zMiuZHPvHcHY+HnVh/YkU/Z2qWyBVRbhZkjXogdcED4cyNVW6q33i5WQu3+mOhx3mn/AOweU/fNSjZiS0Cjf+iR/wDnVCnmSv1LgCDwqBqUA7MtRHIqNeDnhK4zmmnqKHc+duNdKiueI7uRJAEmvLgD+nGGB8vaArX2f6wvILJn/FiGYwT7yeHmPyrlrCTatqsskEbLG0bgPgjtHYkk+gwvpSpb2s2m3qZYpOj4PKCCpHX5VnlQ6EGaaMyMOJ9C6bqCMq5NR9R1fTYbv2LYT3B97ki5j6nFKGia72sC/eThxsWUdfMUwR3NrcKDLMGUDGA230qDf8MtCC7khOIboOoFiVQ7YaRQR9aUvtO4oEejvZxNie5Xk5f5V7z+lH2+5yzCKyjUyHqVOcedKPHXCNzd3q3VmociD2oycFuU93ofpTcTr+QbuBF6gDYSsQuFSfvkiD+NMevd9aedcjkvuHFihRpJyEkUKMluU7gfHaky2sbjS72OaWNo15hgMMHYg4p1ScItvGrlEDMvP/KOufofnVeZryhlk2FawkGA0t7mWzW55HVEJjfOxDczHBHXpTv9jfaW/EzoFYI9rKWJ8eeM/wB6q2xu/vvFYvLi6bl7VnM0jb8ozin/AIE4+t7LiXs7pYRbXFsyh8ZZZFPsjmydiB9R4VVVG5F7ChPoDu3rxIRyUKs9WW7tFmUjfw6V4kviUIBow4IsRZxlTRi9w7ocdnfSPO4ZyvJDyjARe8D40M4k4Dt7i6+8W555GdVRBkhB3kk+PWm7ssYI2I3BqVJAt7GjNuV7mJKg9/s9CfDNZuJARsP2WZWYPuvgyrdX4Hu9Kk7ayk7W3k3YH+Fu/wBDQxdCvpZOXkIyd6uuWFTCUkK8uOhAUY8qW9TtzbhmjGUHh3edJzYTjaP02qvwPcD6Pp8OmQhduc9TUidRc3uAPcgY/VcfrQ6a7PPjNb0TUFl1S9d2xHGqRg4zvuT+YpDcio3UA7DEfiLTGutSfs41jxkggkl27uvSulpw5rF5pVy0MCczW5Cdo3KQxGNvQmnO4ht+1a+uWOEJPt7YHl0oXo2oTcSX13aAXlnpwj/Duooj7Zzg4YjA2qkZCW8fk8mPw8/sBcLfZlpWqaBa395qs6yzrl44goEZ/l3B3FGrX7IdNt7iG7ttVmkMbBgkqKQfPGKnW3BnBliFikubpG783roSfQgUct9J0+2Qfsi/uMdcSXDSj6mm5M5IO1opMAFWKhbToVtdOihXGQCTjxzW5GxUfDW+AHL7ZJrfaB++n4mBQVJcqnebhnHs17sZMTPHnqOYY/zyrlE4Za02Y5RKg3GxA7xUxNUwjHW1InlhcCRgJrWHBOFjgad8Z2yc9fTvqNexzKgJFxJk4aSVEUfIY/KilvepJGTGsrDmOyJgZz40P4gujHp07ukUXKvMrXE4Xcb1a+zIlVJw98BYAu9PthGXEMQb/wAv0oDYXC2d/ghSjkjAGw6UVvNcgeDMdzMwZc/9PYyOPngilR7l3maTN1swKmeMJnyFZ+XSqq7uf9/cs065N43gxuv5bc4Se3iMJG4Zc5+dddN4mjeRLHT7O4uHGxeOI9mg+LdK6aFe295ZjnCGQbEEA1OJvUJW3gRU7mdwB9N6SgrmVOQeCJmrWNne2zxapMQJBjlX2fkfGoOg8K6VpUax2M90Y13CvLzAfSu91ax6nG1rfSCYN74TZQfh8aAWEU3D+pPp9zI8sBHPDLk55fiPnR3xyOJxRfAPMar1fxAVGw2qKV7xtUlLiKeABH5sjauBGCQeoqnAR1I8y1zJFjdB1Bz1okrBhSbol7zRhWyGU4YHuNNFrNkCpsT/AAynKlciDtRtgJ2f8R0ce596kjUHyU4qHcw20aO0dpp0UhUjtHBmf5nf60Z1SPnhJXr3GkG9v7pZjGwvGKkj2YUAfHg3SrMeVgNsAnIQNsm30kiWqK1zcnCgcqYUflQJoHO69ow6+2xY12V5LuYCW1uYwT70s4P0Bo9p0KKxDrlSKlz5WJ2x2FGFloE0wrHLvkMPjimeC/nlKpjIXGebJHrjJ9Kjahp9tFDJcKMBFyT0qLpusafCBFGZJXkHtiMfLHh5mu4MZLWeoWR+OBcncOzLEXg52fs5ZEDPsSAxG9duNJeS3sZox7YdlyOuMCl21lGnapeQgvyiXtF52BOGAO+Pjmp+rXq38drGDkKxY/SuOaJE8qkkNJWiPOcO4O/Q0aduZ+mNqjaaqiFdugrux/E9K7h4YRWo8gYu6piw1RJk2juPe/pYf3pg024DKu9QdTshf23Z83Kw3Bodol28UhtrgcsqbHfrQZl2NuHU7hf8ibT2I6uRLERVXceQXMN5G9pH2nOeUrzsB8OlWPFcIkDSOwCqMkk0o6hKt/emULhB7ua8cu2jCxobIkHQbJoo17RUEpGX5M4z60zW8QGKgWScporERmkjyNmObgVOs0MU0RilKBWH8S82fTvpR1zT5bNRPHEwTOxciNf70+WVrPMhaJ7lVOxEQVQw+Lnp6b1ubhyJsydlb9tgjtJeaeQf/TdK1MWHwBMz3cbjbSnYL43WqTuJEYtEoIjBxlcjr30wadCwVS/vE5NR9Z0o6bxNAjtIyTnly4AHyFGY4+SQbVLlFNLcRBTiG7HaMeVey/4yjzqNDJhBivdqxkndu5Rj50KcsIvKPEmd1pJ0397SeZrKymaj0itJ7GNmqfuV/Nf9woLb/rWqyoHl2Powhbe9RKHrWVlHjgvGnSP3fF6/maIfw1lZW3j6H8TBy+5lR/af/wBx6X/70/3Cpj++POtVlQ5/YzV0n/OS4/dFSbDpL5isrKXh94eo9DP/2Q=="/>
          <p:cNvSpPr/>
          <p:nvPr/>
        </p:nvSpPr>
        <p:spPr>
          <a:xfrm>
            <a:off x="155575" y="-608013"/>
            <a:ext cx="914400" cy="12287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9" name="Shape 149"/>
          <p:cNvSpPr txBox="1"/>
          <p:nvPr/>
        </p:nvSpPr>
        <p:spPr>
          <a:xfrm>
            <a:off x="395536" y="1772817"/>
            <a:ext cx="8291264" cy="1631216"/>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Noto Sans Symbols"/>
              <a:buChar char="✓"/>
            </a:pPr>
            <a:r>
              <a:rPr lang="en-GB" sz="3200">
                <a:solidFill>
                  <a:schemeClr val="dk1"/>
                </a:solidFill>
                <a:latin typeface="Arial"/>
                <a:ea typeface="Arial"/>
                <a:cs typeface="Arial"/>
                <a:sym typeface="Arial"/>
              </a:rPr>
              <a:t>Identify the 3 main areas of the call structure</a:t>
            </a:r>
            <a:endParaRPr/>
          </a:p>
          <a:p>
            <a:pPr marL="457200" marR="0" lvl="0" indent="-457200" algn="l" rtl="0">
              <a:spcBef>
                <a:spcPts val="0"/>
              </a:spcBef>
              <a:spcAft>
                <a:spcPts val="0"/>
              </a:spcAft>
              <a:buClr>
                <a:schemeClr val="dk1"/>
              </a:buClr>
              <a:buSzPts val="3200"/>
              <a:buFont typeface="Noto Sans Symbols"/>
              <a:buChar char="✓"/>
            </a:pPr>
            <a:r>
              <a:rPr lang="en-GB" sz="3200">
                <a:solidFill>
                  <a:schemeClr val="dk1"/>
                </a:solidFill>
                <a:latin typeface="Arial"/>
                <a:ea typeface="Arial"/>
                <a:cs typeface="Arial"/>
                <a:sym typeface="Arial"/>
              </a:rPr>
              <a:t>Identify and list 2 key areas in that call phase</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Arial"/>
              <a:ea typeface="Arial"/>
              <a:cs typeface="Arial"/>
              <a:sym typeface="Arial"/>
            </a:endParaRPr>
          </a:p>
        </p:txBody>
      </p:sp>
      <p:sp>
        <p:nvSpPr>
          <p:cNvPr id="150" name="Shape 1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151" name="Shape 1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6</a:t>
            </a:fld>
            <a:endParaRPr sz="1200">
              <a:solidFill>
                <a:srgbClr val="888888"/>
              </a:solidFill>
              <a:latin typeface="Arial"/>
              <a:ea typeface="Arial"/>
              <a:cs typeface="Arial"/>
              <a:sym typeface="Arial"/>
            </a:endParaRPr>
          </a:p>
        </p:txBody>
      </p:sp>
      <p:sp>
        <p:nvSpPr>
          <p:cNvPr id="152" name="Shape 1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Shape 1165"/>
          <p:cNvSpPr/>
          <p:nvPr/>
        </p:nvSpPr>
        <p:spPr>
          <a:xfrm>
            <a:off x="1445653" y="1032326"/>
            <a:ext cx="7344178" cy="3993401"/>
          </a:xfrm>
          <a:prstGeom prst="rect">
            <a:avLst/>
          </a:prstGeom>
          <a:noFill/>
          <a:ln>
            <a:noFill/>
          </a:ln>
        </p:spPr>
        <p:txBody>
          <a:bodyPr spcFirstLastPara="1" wrap="square" lIns="91425" tIns="45700" rIns="91425" bIns="45700" anchor="t" anchorCtr="0">
            <a:noAutofit/>
          </a:bodyPr>
          <a:lstStyle/>
          <a:p>
            <a:pPr marL="257175" marR="0" lvl="0" indent="-257175"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Give person the impression you are dealing with a physical file e.g. “I have your file on my desk” or “I need that payment on my desk, and I will have your file on my desk to check its here”</a:t>
            </a:r>
            <a:endParaRPr/>
          </a:p>
          <a:p>
            <a:pPr marL="257175" marR="0" lvl="0" indent="-180975"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257175" marR="0" lvl="0" indent="-257175"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Use emphasis on words e.g. “This is </a:t>
            </a:r>
            <a:r>
              <a:rPr lang="en-GB" sz="1200" b="1" u="sng">
                <a:solidFill>
                  <a:schemeClr val="dk1"/>
                </a:solidFill>
                <a:latin typeface="Arial"/>
                <a:ea typeface="Arial"/>
                <a:cs typeface="Arial"/>
                <a:sym typeface="Arial"/>
              </a:rPr>
              <a:t>VERY</a:t>
            </a:r>
            <a:r>
              <a:rPr lang="en-GB" sz="1200">
                <a:solidFill>
                  <a:schemeClr val="dk1"/>
                </a:solidFill>
                <a:latin typeface="Arial"/>
                <a:ea typeface="Arial"/>
                <a:cs typeface="Arial"/>
                <a:sym typeface="Arial"/>
              </a:rPr>
              <a:t> important!”, “This is </a:t>
            </a:r>
            <a:r>
              <a:rPr lang="en-GB" sz="1200" b="1" u="sng">
                <a:solidFill>
                  <a:schemeClr val="dk1"/>
                </a:solidFill>
                <a:latin typeface="Arial"/>
                <a:ea typeface="Arial"/>
                <a:cs typeface="Arial"/>
                <a:sym typeface="Arial"/>
              </a:rPr>
              <a:t>VITAL</a:t>
            </a:r>
            <a:r>
              <a:rPr lang="en-GB" sz="1200">
                <a:solidFill>
                  <a:schemeClr val="dk1"/>
                </a:solidFill>
                <a:latin typeface="Arial"/>
                <a:ea typeface="Arial"/>
                <a:cs typeface="Arial"/>
                <a:sym typeface="Arial"/>
              </a:rPr>
              <a:t>!”</a:t>
            </a:r>
            <a:endParaRPr/>
          </a:p>
          <a:p>
            <a:pPr marL="257175" marR="0" lvl="0" indent="-180975"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257175" marR="0" lvl="0" indent="-257175"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Be Assertive – say “</a:t>
            </a:r>
            <a:r>
              <a:rPr lang="en-GB" sz="1200" b="1" u="sng">
                <a:solidFill>
                  <a:schemeClr val="dk1"/>
                </a:solidFill>
                <a:latin typeface="Arial"/>
                <a:ea typeface="Arial"/>
                <a:cs typeface="Arial"/>
                <a:sym typeface="Arial"/>
              </a:rPr>
              <a:t>No</a:t>
            </a:r>
            <a:r>
              <a:rPr lang="en-GB" sz="1200">
                <a:solidFill>
                  <a:schemeClr val="dk1"/>
                </a:solidFill>
                <a:latin typeface="Arial"/>
                <a:ea typeface="Arial"/>
                <a:cs typeface="Arial"/>
                <a:sym typeface="Arial"/>
              </a:rPr>
              <a:t>” to debtor proposals that don’t meet your agreement</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257175" marR="0" lvl="0" indent="-257175"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Always get them to write down the main parts of the agreement and read it back to you </a:t>
            </a:r>
            <a:endParaRPr/>
          </a:p>
          <a:p>
            <a:pPr marL="257175" marR="0" lvl="0" indent="-180975"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257175" marR="0" lvl="0" indent="-257175"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Always give deadlines for future payments, including a date and a time e.g. “I expect that payment to be on my desk by 12pm on Friday 13th June….”</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257175" marR="0" lvl="0" indent="-257175"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Don’t put them on hold, get a number and call them back.</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257175" marR="0" lvl="0" indent="-257175"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Use leading question to deliver tools e.g. “You could lose your home, surely you wouldn’t want that would you Mr Jones?” Do you want your employer to find out about this debt Mr Jones?  If we go to court  then we could request an attachment of earnings order. “If we go to court and get a CCJ then this will affect your credit rating, you don’t want that do you Mr Jones ?”</a:t>
            </a:r>
            <a:endParaRPr/>
          </a:p>
          <a:p>
            <a:pPr marL="257175" marR="0" lvl="0" indent="-180975"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257175" marR="0" lvl="0" indent="-257175"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 Remember – Persistency pays.</a:t>
            </a:r>
            <a:endParaRPr/>
          </a:p>
          <a:p>
            <a:pPr marL="257175" marR="0" lvl="0" indent="-171450" algn="l" rtl="0">
              <a:spcBef>
                <a:spcPts val="0"/>
              </a:spcBef>
              <a:spcAft>
                <a:spcPts val="0"/>
              </a:spcAft>
              <a:buClr>
                <a:schemeClr val="dk1"/>
              </a:buClr>
              <a:buSzPts val="1350"/>
              <a:buFont typeface="Arial"/>
              <a:buNone/>
            </a:pPr>
            <a:endParaRPr sz="135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nvPr>
        </p:nvGraphicFramePr>
        <p:xfrm>
          <a:off x="457200" y="260648"/>
          <a:ext cx="8229600"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36F70A74-B99F-435A-A880-AD3D058D9471}" type="datetime2">
              <a:rPr lang="en-US" smtClean="0"/>
              <a:t>Friday, May 25, 2018</a:t>
            </a:fld>
            <a:endParaRPr lang="en-GB" dirty="0"/>
          </a:p>
        </p:txBody>
      </p:sp>
      <p:sp>
        <p:nvSpPr>
          <p:cNvPr id="6" name="Slide Number Placeholder 5"/>
          <p:cNvSpPr>
            <a:spLocks noGrp="1"/>
          </p:cNvSpPr>
          <p:nvPr>
            <p:ph type="sldNum" sz="quarter" idx="12"/>
          </p:nvPr>
        </p:nvSpPr>
        <p:spPr/>
        <p:txBody>
          <a:bodyPr/>
          <a:lstStyle/>
          <a:p>
            <a:fld id="{DC51AE6D-12B6-4D21-8067-094954685E0F}" type="slidenum">
              <a:rPr lang="en-GB" smtClean="0"/>
              <a:pPr/>
              <a:t>7</a:t>
            </a:fld>
            <a:endParaRPr lang="en-GB" dirty="0"/>
          </a:p>
        </p:txBody>
      </p:sp>
      <p:sp>
        <p:nvSpPr>
          <p:cNvPr id="7" name="Footer Placeholder 6"/>
          <p:cNvSpPr>
            <a:spLocks noGrp="1"/>
          </p:cNvSpPr>
          <p:nvPr>
            <p:ph type="ftr" sz="quarter" idx="11"/>
          </p:nvPr>
        </p:nvSpPr>
        <p:spPr/>
        <p:txBody>
          <a:bodyPr/>
          <a:lstStyle/>
          <a:p>
            <a:r>
              <a:rPr lang="en-GB" dirty="0"/>
              <a:t>kelekt consultancy</a:t>
            </a:r>
          </a:p>
        </p:txBody>
      </p:sp>
    </p:spTree>
    <p:extLst>
      <p:ext uri="{BB962C8B-B14F-4D97-AF65-F5344CB8AC3E}">
        <p14:creationId xmlns:p14="http://schemas.microsoft.com/office/powerpoint/2010/main" val="2397655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293DD2C-7B43-487D-8909-07FB8EE4B01C}" type="datetime1">
              <a:rPr lang="en-US" smtClean="0"/>
              <a:t>5/25/2018</a:t>
            </a:fld>
            <a:endParaRPr lang="en-GB" dirty="0"/>
          </a:p>
        </p:txBody>
      </p:sp>
      <p:sp>
        <p:nvSpPr>
          <p:cNvPr id="6" name="Slide Number Placeholder 5"/>
          <p:cNvSpPr>
            <a:spLocks noGrp="1"/>
          </p:cNvSpPr>
          <p:nvPr>
            <p:ph type="sldNum" sz="quarter" idx="12"/>
          </p:nvPr>
        </p:nvSpPr>
        <p:spPr/>
        <p:txBody>
          <a:bodyPr/>
          <a:lstStyle/>
          <a:p>
            <a:fld id="{DC51AE6D-12B6-4D21-8067-094954685E0F}" type="slidenum">
              <a:rPr lang="en-GB" smtClean="0"/>
              <a:pPr/>
              <a:t>8</a:t>
            </a:fld>
            <a:endParaRPr lang="en-GB" dirty="0"/>
          </a:p>
        </p:txBody>
      </p:sp>
      <p:sp>
        <p:nvSpPr>
          <p:cNvPr id="7" name="Footer Placeholder 6"/>
          <p:cNvSpPr>
            <a:spLocks noGrp="1"/>
          </p:cNvSpPr>
          <p:nvPr>
            <p:ph type="ftr" sz="quarter" idx="11"/>
          </p:nvPr>
        </p:nvSpPr>
        <p:spPr/>
        <p:txBody>
          <a:bodyPr/>
          <a:lstStyle/>
          <a:p>
            <a:r>
              <a:rPr lang="en-GB" dirty="0"/>
              <a:t>Kelekt Consultancy for Rossendales Training</a:t>
            </a:r>
          </a:p>
        </p:txBody>
      </p:sp>
      <p:graphicFrame>
        <p:nvGraphicFramePr>
          <p:cNvPr id="8" name="Content Placeholder 7"/>
          <p:cNvGraphicFramePr>
            <a:graphicFrameLocks noGrp="1"/>
          </p:cNvGraphicFramePr>
          <p:nvPr>
            <p:ph idx="1"/>
            <p:extLst/>
          </p:nvPr>
        </p:nvGraphicFramePr>
        <p:xfrm>
          <a:off x="457200" y="188640"/>
          <a:ext cx="8435280" cy="6167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379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Arial"/>
              <a:buNone/>
            </a:pPr>
            <a:r>
              <a:rPr lang="en-GB" sz="4400" b="0" i="0" u="none" strike="noStrike" cap="none">
                <a:solidFill>
                  <a:schemeClr val="dk1"/>
                </a:solidFill>
                <a:latin typeface="Arial"/>
                <a:ea typeface="Arial"/>
                <a:cs typeface="Arial"/>
                <a:sym typeface="Arial"/>
              </a:rPr>
              <a:t>Team Task</a:t>
            </a:r>
            <a:endParaRPr/>
          </a:p>
        </p:txBody>
      </p:sp>
      <p:grpSp>
        <p:nvGrpSpPr>
          <p:cNvPr id="174" name="Shape 174"/>
          <p:cNvGrpSpPr/>
          <p:nvPr/>
        </p:nvGrpSpPr>
        <p:grpSpPr>
          <a:xfrm>
            <a:off x="3390434" y="235671"/>
            <a:ext cx="4229566" cy="6120679"/>
            <a:chOff x="2232649" y="0"/>
            <a:chExt cx="3764301" cy="6120679"/>
          </a:xfrm>
        </p:grpSpPr>
        <p:sp>
          <p:nvSpPr>
            <p:cNvPr id="175" name="Shape 175"/>
            <p:cNvSpPr/>
            <p:nvPr/>
          </p:nvSpPr>
          <p:spPr>
            <a:xfrm>
              <a:off x="3050903" y="0"/>
              <a:ext cx="2946047" cy="2946495"/>
            </a:xfrm>
            <a:custGeom>
              <a:avLst/>
              <a:gdLst/>
              <a:ahLst/>
              <a:cxnLst/>
              <a:rect l="0" t="0" r="0" b="0"/>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a:off x="3702076" y="1063774"/>
              <a:ext cx="1637061" cy="81833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txBox="1"/>
            <p:nvPr/>
          </p:nvSpPr>
          <p:spPr>
            <a:xfrm>
              <a:off x="3702076" y="1063774"/>
              <a:ext cx="1637061" cy="81833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GB" sz="2800">
                  <a:solidFill>
                    <a:schemeClr val="dk1"/>
                  </a:solidFill>
                  <a:latin typeface="Arial"/>
                  <a:ea typeface="Arial"/>
                  <a:cs typeface="Arial"/>
                  <a:sym typeface="Arial"/>
                </a:rPr>
                <a:t>Incoming</a:t>
              </a:r>
              <a:endParaRPr/>
            </a:p>
          </p:txBody>
        </p:sp>
        <p:sp>
          <p:nvSpPr>
            <p:cNvPr id="178" name="Shape 178"/>
            <p:cNvSpPr/>
            <p:nvPr/>
          </p:nvSpPr>
          <p:spPr>
            <a:xfrm>
              <a:off x="2232649" y="1692980"/>
              <a:ext cx="2946047" cy="2946495"/>
            </a:xfrm>
            <a:custGeom>
              <a:avLst/>
              <a:gdLst/>
              <a:ahLst/>
              <a:cxnLst/>
              <a:rect l="0" t="0" r="0" b="0"/>
              <a:pathLst>
                <a:path w="120000" h="120000" extrusionOk="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p:nvPr/>
          </p:nvSpPr>
          <p:spPr>
            <a:xfrm>
              <a:off x="2887142" y="2766547"/>
              <a:ext cx="1637061" cy="81833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txBox="1"/>
            <p:nvPr/>
          </p:nvSpPr>
          <p:spPr>
            <a:xfrm>
              <a:off x="2887142" y="2766547"/>
              <a:ext cx="1637061" cy="81833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GB" sz="2800" dirty="0">
                  <a:solidFill>
                    <a:schemeClr val="dk1"/>
                  </a:solidFill>
                  <a:latin typeface="Arial"/>
                  <a:ea typeface="Arial"/>
                  <a:cs typeface="Arial"/>
                  <a:sym typeface="Arial"/>
                </a:rPr>
                <a:t>Explain the challenges</a:t>
              </a:r>
              <a:endParaRPr dirty="0"/>
            </a:p>
          </p:txBody>
        </p:sp>
        <p:sp>
          <p:nvSpPr>
            <p:cNvPr id="181" name="Shape 181"/>
            <p:cNvSpPr/>
            <p:nvPr/>
          </p:nvSpPr>
          <p:spPr>
            <a:xfrm>
              <a:off x="3260584" y="3588554"/>
              <a:ext cx="2531110" cy="2532125"/>
            </a:xfrm>
            <a:prstGeom prst="blockArc">
              <a:avLst>
                <a:gd name="adj1" fmla="val 13500000"/>
                <a:gd name="adj2" fmla="val 10800000"/>
                <a:gd name="adj3" fmla="val 12740"/>
              </a:avLst>
            </a:prstGeom>
            <a:gradFill>
              <a:gsLst>
                <a:gs pos="0">
                  <a:srgbClr val="9FC3FF"/>
                </a:gs>
                <a:gs pos="35000">
                  <a:srgbClr val="BDD5FF"/>
                </a:gs>
                <a:gs pos="100000">
                  <a:srgbClr val="E4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a:off x="3705949" y="4471768"/>
              <a:ext cx="1637061" cy="81833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txBox="1"/>
            <p:nvPr/>
          </p:nvSpPr>
          <p:spPr>
            <a:xfrm>
              <a:off x="3705949" y="4471768"/>
              <a:ext cx="1637061" cy="81833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n-GB" sz="2800">
                  <a:solidFill>
                    <a:schemeClr val="dk1"/>
                  </a:solidFill>
                  <a:latin typeface="Arial"/>
                  <a:ea typeface="Arial"/>
                  <a:cs typeface="Arial"/>
                  <a:sym typeface="Arial"/>
                </a:rPr>
                <a:t>Outgoing</a:t>
              </a:r>
              <a:endParaRPr/>
            </a:p>
          </p:txBody>
        </p:sp>
      </p:grpSp>
      <p:sp>
        <p:nvSpPr>
          <p:cNvPr id="184" name="Shape 1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200">
                <a:solidFill>
                  <a:srgbClr val="888888"/>
                </a:solidFill>
                <a:latin typeface="Arial"/>
                <a:ea typeface="Arial"/>
                <a:cs typeface="Arial"/>
                <a:sym typeface="Arial"/>
              </a:rPr>
              <a:t>Monday, May 21, 2018</a:t>
            </a:r>
            <a:endParaRPr sz="1200">
              <a:solidFill>
                <a:srgbClr val="888888"/>
              </a:solidFill>
              <a:latin typeface="Arial"/>
              <a:ea typeface="Arial"/>
              <a:cs typeface="Arial"/>
              <a:sym typeface="Arial"/>
            </a:endParaRPr>
          </a:p>
        </p:txBody>
      </p:sp>
      <p:sp>
        <p:nvSpPr>
          <p:cNvPr id="185" name="Shape 1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a:solidFill>
                  <a:srgbClr val="888888"/>
                </a:solidFill>
                <a:latin typeface="Arial"/>
                <a:ea typeface="Arial"/>
                <a:cs typeface="Arial"/>
                <a:sym typeface="Arial"/>
              </a:rPr>
              <a:t>kelekt consultancy</a:t>
            </a:r>
            <a:endParaRPr/>
          </a:p>
        </p:txBody>
      </p:sp>
      <p:sp>
        <p:nvSpPr>
          <p:cNvPr id="186" name="Shape 1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Arial"/>
                <a:ea typeface="Arial"/>
                <a:cs typeface="Arial"/>
                <a:sym typeface="Arial"/>
              </a:rPr>
              <a:t>9</a:t>
            </a:fld>
            <a:endParaRPr sz="1200">
              <a:solidFill>
                <a:srgbClr val="88888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2314</Words>
  <Application>Microsoft Office PowerPoint</Application>
  <PresentationFormat>On-screen Show (4:3)</PresentationFormat>
  <Paragraphs>618</Paragraphs>
  <Slides>60</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Impact</vt:lpstr>
      <vt:lpstr>Schoolbell</vt:lpstr>
      <vt:lpstr>Noto Sans Symbols</vt:lpstr>
      <vt:lpstr>Office Theme</vt:lpstr>
      <vt:lpstr>Payment Negotiations and Effective Telephone Handling for  North and Mid Wales IRRV Association</vt:lpstr>
      <vt:lpstr>Introductions</vt:lpstr>
      <vt:lpstr>Why am I here – I hear you ask?</vt:lpstr>
      <vt:lpstr>What I will Deliver!</vt:lpstr>
      <vt:lpstr>Team Task</vt:lpstr>
      <vt:lpstr>Open Session Call Structure</vt:lpstr>
      <vt:lpstr>PowerPoint Presentation</vt:lpstr>
      <vt:lpstr>PowerPoint Presentation</vt:lpstr>
      <vt:lpstr>Team Task</vt:lpstr>
      <vt:lpstr>PowerPoint Presentation</vt:lpstr>
      <vt:lpstr>PowerPoint Presentation</vt:lpstr>
      <vt:lpstr>Key words and phrases</vt:lpstr>
      <vt:lpstr>PowerPoint Presentation</vt:lpstr>
      <vt:lpstr>Qualities needed</vt:lpstr>
      <vt:lpstr>PowerPoint Presentation</vt:lpstr>
      <vt:lpstr>Recognising types of defaulters</vt:lpstr>
      <vt:lpst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 Data</vt:lpstr>
      <vt:lpstr>PowerPoint Presentation</vt:lpstr>
      <vt:lpstr>PowerPoint Presentation</vt:lpstr>
      <vt:lpstr>Negotiation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Payment Negotiations and Effective Telephone Handling for  North and Mid Wales IRRV Association</dc:title>
  <dc:creator>Darren Kelk</dc:creator>
  <cp:lastModifiedBy>Jonathan England</cp:lastModifiedBy>
  <cp:revision>10</cp:revision>
  <dcterms:modified xsi:type="dcterms:W3CDTF">2018-05-25T14:12:56Z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DOC-ID">
    <vt:lpwstr>04a4e75649694d8fb1e0ccae2cf7b41f</vt:lpwstr>
  </property>
  <property fmtid="{D5CDD505-2E9C-101B-9397-08002B2CF9AE}" pid="3" name="SW-CACHED-DLP-SCORE">
    <vt:lpwstr/>
  </property>
  <property fmtid="{D5CDD505-2E9C-101B-9397-08002B2CF9AE}" pid="4" name="SW-CACHED-CLASSIFICATION-ID">
    <vt:lpwstr/>
  </property>
  <property fmtid="{D5CDD505-2E9C-101B-9397-08002B2CF9AE}" pid="5" name="SW-CLASSIFICATION-ID">
    <vt:lpwstr>OfficialSensitiveLabel</vt:lpwstr>
  </property>
  <property fmtid="{D5CDD505-2E9C-101B-9397-08002B2CF9AE}" pid="6" name="SW-CLASSIFIED-BY">
    <vt:lpwstr>jonathan.england3@conwy.gov.uk</vt:lpwstr>
  </property>
  <property fmtid="{D5CDD505-2E9C-101B-9397-08002B2CF9AE}" pid="7" name="SW-CLASSIFICATION-DATE">
    <vt:lpwstr>2018-05-25T14:12:49.4227971Z</vt:lpwstr>
  </property>
  <property fmtid="{D5CDD505-2E9C-101B-9397-08002B2CF9AE}" pid="8" name="SW-META-DATA">
    <vt:lpwstr>!!!EGSTAMP:6153e670-182e-4ac4-86db-6bc520f0a05b:OfficialSensitiveLabel;S=500;DESCRIPTION=OFFICIAL-SENSITIVE!!!</vt:lpwstr>
  </property>
  <property fmtid="{D5CDD505-2E9C-101B-9397-08002B2CF9AE}" pid="9" name="SW-CLASSIFY-HEADER">
    <vt:lpwstr>SWYDDOGOL-SENSITIF / OFFICIAL-SENSITIVE</vt:lpwstr>
  </property>
  <property fmtid="{D5CDD505-2E9C-101B-9397-08002B2CF9AE}" pid="10" name="SW-CLASSIFY-FOOTER">
    <vt:lpwstr/>
  </property>
  <property fmtid="{D5CDD505-2E9C-101B-9397-08002B2CF9AE}" pid="11" name="SW-CLASSIFY-WATERMARK">
    <vt:lpwstr/>
  </property>
  <property fmtid="{D5CDD505-2E9C-101B-9397-08002B2CF9AE}" pid="12" name="SW-FINGERPRINT">
    <vt:lpwstr>apMOqrbsQRiyMhgFND1o+MfSNyXKmvlLXWU1IknzCZM=</vt:lpwstr>
  </property>
</Properties>
</file>