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ebm" ContentType="video/webm"/>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6.xml" ContentType="application/vnd.openxmlformats-officedocument.theme+xml"/>
  <Override PartName="/ppt/theme/theme7.xml" ContentType="application/vnd.openxmlformats-officedocument.them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53" r:id="rId5"/>
    <p:sldMasterId id="2147483741" r:id="rId6"/>
    <p:sldMasterId id="2147483765" r:id="rId7"/>
    <p:sldMasterId id="2147483784" r:id="rId8"/>
  </p:sldMasterIdLst>
  <p:notesMasterIdLst>
    <p:notesMasterId r:id="rId32"/>
  </p:notesMasterIdLst>
  <p:handoutMasterIdLst>
    <p:handoutMasterId r:id="rId33"/>
  </p:handoutMasterIdLst>
  <p:sldIdLst>
    <p:sldId id="1105" r:id="rId9"/>
    <p:sldId id="1235" r:id="rId10"/>
    <p:sldId id="1236" r:id="rId11"/>
    <p:sldId id="1218" r:id="rId12"/>
    <p:sldId id="1199" r:id="rId13"/>
    <p:sldId id="1186" r:id="rId14"/>
    <p:sldId id="1234" r:id="rId15"/>
    <p:sldId id="1219" r:id="rId16"/>
    <p:sldId id="1203" r:id="rId17"/>
    <p:sldId id="1220" r:id="rId18"/>
    <p:sldId id="1161" r:id="rId19"/>
    <p:sldId id="1147" r:id="rId20"/>
    <p:sldId id="1215" r:id="rId21"/>
    <p:sldId id="1212" r:id="rId22"/>
    <p:sldId id="1209" r:id="rId23"/>
    <p:sldId id="1231" r:id="rId24"/>
    <p:sldId id="1232" r:id="rId25"/>
    <p:sldId id="1228" r:id="rId26"/>
    <p:sldId id="1229" r:id="rId27"/>
    <p:sldId id="1233" r:id="rId28"/>
    <p:sldId id="1213" r:id="rId29"/>
    <p:sldId id="1221" r:id="rId30"/>
    <p:sldId id="1117" r:id="rId31"/>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ele Tomlinson" initials="AT" lastIdx="2" clrIdx="0">
    <p:extLst>
      <p:ext uri="{19B8F6BF-5375-455C-9EA6-DF929625EA0E}">
        <p15:presenceInfo xmlns:p15="http://schemas.microsoft.com/office/powerpoint/2012/main" userId="S-1-5-21-1365385550-2227297988-4071225564-15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2F3D"/>
    <a:srgbClr val="62CABF"/>
    <a:srgbClr val="F16857"/>
    <a:srgbClr val="F3F4F5"/>
    <a:srgbClr val="C0EB6A"/>
    <a:srgbClr val="F2F4F5"/>
    <a:srgbClr val="032F3D"/>
    <a:srgbClr val="F1F4F5"/>
    <a:srgbClr val="000000"/>
    <a:srgbClr val="0559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5652" autoAdjust="0"/>
  </p:normalViewPr>
  <p:slideViewPr>
    <p:cSldViewPr snapToGrid="0" snapToObjects="1">
      <p:cViewPr varScale="1">
        <p:scale>
          <a:sx n="78" d="100"/>
          <a:sy n="78" d="100"/>
        </p:scale>
        <p:origin x="1435" y="43"/>
      </p:cViewPr>
      <p:guideLst/>
    </p:cSldViewPr>
  </p:slid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47" d="100"/>
          <a:sy n="47" d="100"/>
        </p:scale>
        <p:origin x="2782" y="3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diagrams/_rels/data7.xml.rels><?xml version="1.0" encoding="UTF-8" standalone="yes"?>
<Relationships xmlns="http://schemas.openxmlformats.org/package/2006/relationships"><Relationship Id="rId1" Type="http://schemas.openxmlformats.org/officeDocument/2006/relationships/hyperlink" Target="https://www.dailyrecord.co.uk/all-about/financial-crime" TargetMode="External"/></Relationships>
</file>

<file path=ppt/diagrams/_rels/drawing7.xml.rels><?xml version="1.0" encoding="UTF-8" standalone="yes"?>
<Relationships xmlns="http://schemas.openxmlformats.org/package/2006/relationships"><Relationship Id="rId1" Type="http://schemas.openxmlformats.org/officeDocument/2006/relationships/hyperlink" Target="https://www.dailyrecord.co.uk/all-about/financial-crime"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4D8C7C-A5CF-4102-91DF-F6671F9EEB6F}"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GB"/>
        </a:p>
      </dgm:t>
    </dgm:pt>
    <dgm:pt modelId="{17E79D1E-3D37-4C09-9261-5AD6403E5BB9}">
      <dgm:prSet phldrT="[Text]" custT="1"/>
      <dgm:spPr>
        <a:xfrm>
          <a:off x="1694549" y="813288"/>
          <a:ext cx="1178696" cy="589206"/>
        </a:xfrm>
        <a:prstGeom prst="rect">
          <a:avLst/>
        </a:prstGeom>
        <a:noFill/>
        <a:ln>
          <a:noFill/>
        </a:ln>
        <a:effectLst/>
      </dgm:spPr>
      <dgm:t>
        <a:bodyPr/>
        <a:lstStyle/>
        <a:p>
          <a:pPr>
            <a:buNone/>
          </a:pPr>
          <a:r>
            <a:rPr lang="en-GB" sz="1500" dirty="0">
              <a:solidFill>
                <a:schemeClr val="bg2"/>
              </a:solidFill>
              <a:latin typeface="Open Sans" panose="020B0606030504020204" pitchFamily="34" charset="0"/>
              <a:ea typeface="Open Sans" panose="020B0606030504020204" pitchFamily="34" charset="0"/>
              <a:cs typeface="Open Sans" panose="020B0606030504020204" pitchFamily="34" charset="0"/>
            </a:rPr>
            <a:t>Led by innovation</a:t>
          </a:r>
        </a:p>
      </dgm:t>
    </dgm:pt>
    <dgm:pt modelId="{9F7B274C-49F8-4336-890A-97B936BD96FC}" type="parTrans" cxnId="{F518C1EF-06E6-47BF-96D2-BA401A9A0F9A}">
      <dgm:prSet/>
      <dgm:spPr/>
      <dgm:t>
        <a:bodyPr/>
        <a:lstStyle/>
        <a:p>
          <a:endParaRPr lang="en-GB"/>
        </a:p>
      </dgm:t>
    </dgm:pt>
    <dgm:pt modelId="{E318490E-3D4C-4AB0-BD11-E12A1EC15B45}" type="sibTrans" cxnId="{F518C1EF-06E6-47BF-96D2-BA401A9A0F9A}">
      <dgm:prSet/>
      <dgm:spPr/>
      <dgm:t>
        <a:bodyPr/>
        <a:lstStyle/>
        <a:p>
          <a:endParaRPr lang="en-GB"/>
        </a:p>
      </dgm:t>
    </dgm:pt>
    <dgm:pt modelId="{34A72BAC-02A0-4BB6-A6B6-2E333623E8C2}">
      <dgm:prSet phldrT="[Text]" custT="1"/>
      <dgm:spPr>
        <a:xfrm>
          <a:off x="1107791" y="2039297"/>
          <a:ext cx="1178696" cy="589206"/>
        </a:xfrm>
        <a:prstGeom prst="rect">
          <a:avLst/>
        </a:prstGeom>
        <a:noFill/>
        <a:ln>
          <a:noFill/>
        </a:ln>
        <a:effectLst/>
      </dgm:spPr>
      <dgm:t>
        <a:bodyPr/>
        <a:lstStyle/>
        <a:p>
          <a:pPr>
            <a:buNone/>
          </a:pPr>
          <a:r>
            <a:rPr lang="en-GB" sz="1500" dirty="0">
              <a:solidFill>
                <a:schemeClr val="bg2"/>
              </a:solidFill>
              <a:latin typeface="Open Sans" panose="020B0606030504020204" pitchFamily="34" charset="0"/>
              <a:ea typeface="Open Sans" panose="020B0606030504020204" pitchFamily="34" charset="0"/>
              <a:cs typeface="Open Sans" panose="020B0606030504020204" pitchFamily="34" charset="0"/>
            </a:rPr>
            <a:t>Changing behaviour</a:t>
          </a:r>
        </a:p>
      </dgm:t>
    </dgm:pt>
    <dgm:pt modelId="{7870B4E5-6E56-4EFB-9FF6-788304C014F5}" type="parTrans" cxnId="{AA196349-C5CA-4D17-B57F-16B0AA0C889B}">
      <dgm:prSet/>
      <dgm:spPr/>
      <dgm:t>
        <a:bodyPr/>
        <a:lstStyle/>
        <a:p>
          <a:endParaRPr lang="en-GB"/>
        </a:p>
      </dgm:t>
    </dgm:pt>
    <dgm:pt modelId="{A964F3BA-1A53-4141-A3BE-308DE2A39E67}" type="sibTrans" cxnId="{AA196349-C5CA-4D17-B57F-16B0AA0C889B}">
      <dgm:prSet/>
      <dgm:spPr/>
      <dgm:t>
        <a:bodyPr/>
        <a:lstStyle/>
        <a:p>
          <a:endParaRPr lang="en-GB"/>
        </a:p>
      </dgm:t>
    </dgm:pt>
    <dgm:pt modelId="{E96E2061-023C-4CED-8AE4-CC33B34EAAA8}">
      <dgm:prSet phldrT="[Text]" custT="1"/>
      <dgm:spPr>
        <a:xfrm>
          <a:off x="1697338" y="3267068"/>
          <a:ext cx="1178696" cy="589206"/>
        </a:xfrm>
        <a:prstGeom prst="rect">
          <a:avLst/>
        </a:prstGeom>
        <a:noFill/>
        <a:ln>
          <a:noFill/>
        </a:ln>
        <a:effectLst/>
      </dgm:spPr>
      <dgm:t>
        <a:bodyPr/>
        <a:lstStyle/>
        <a:p>
          <a:pPr>
            <a:buNone/>
          </a:pPr>
          <a:r>
            <a:rPr lang="en-GB" sz="1500" dirty="0">
              <a:solidFill>
                <a:schemeClr val="bg2"/>
              </a:solidFill>
              <a:latin typeface="Open Sans" panose="020B0606030504020204" pitchFamily="34" charset="0"/>
              <a:ea typeface="Open Sans" panose="020B0606030504020204" pitchFamily="34" charset="0"/>
              <a:cs typeface="Open Sans" panose="020B0606030504020204" pitchFamily="34" charset="0"/>
            </a:rPr>
            <a:t>Defining Results</a:t>
          </a:r>
        </a:p>
      </dgm:t>
    </dgm:pt>
    <dgm:pt modelId="{A15AA355-21AB-49F4-902B-E91F2472C345}" type="parTrans" cxnId="{BE0A4ECE-C6A4-4304-8218-34F000464987}">
      <dgm:prSet/>
      <dgm:spPr/>
      <dgm:t>
        <a:bodyPr/>
        <a:lstStyle/>
        <a:p>
          <a:endParaRPr lang="en-GB"/>
        </a:p>
      </dgm:t>
    </dgm:pt>
    <dgm:pt modelId="{2270B7C1-42EB-4D39-BB1F-23D34D310335}" type="sibTrans" cxnId="{BE0A4ECE-C6A4-4304-8218-34F000464987}">
      <dgm:prSet/>
      <dgm:spPr/>
      <dgm:t>
        <a:bodyPr/>
        <a:lstStyle/>
        <a:p>
          <a:endParaRPr lang="en-GB"/>
        </a:p>
      </dgm:t>
    </dgm:pt>
    <dgm:pt modelId="{25732246-F268-47FE-A711-9AFBC478F0CB}" type="pres">
      <dgm:prSet presAssocID="{154D8C7C-A5CF-4102-91DF-F6671F9EEB6F}" presName="Name0" presStyleCnt="0">
        <dgm:presLayoutVars>
          <dgm:chMax val="7"/>
          <dgm:chPref val="7"/>
          <dgm:dir/>
          <dgm:animLvl val="lvl"/>
        </dgm:presLayoutVars>
      </dgm:prSet>
      <dgm:spPr/>
    </dgm:pt>
    <dgm:pt modelId="{3D3400B7-2947-4E65-B0C8-86FE8E5221B1}" type="pres">
      <dgm:prSet presAssocID="{17E79D1E-3D37-4C09-9261-5AD6403E5BB9}" presName="Accent1" presStyleCnt="0"/>
      <dgm:spPr/>
    </dgm:pt>
    <dgm:pt modelId="{5115BB3C-F98C-40B3-B6C9-8A266FB4849A}" type="pres">
      <dgm:prSet presAssocID="{17E79D1E-3D37-4C09-9261-5AD6403E5BB9}" presName="Accent" presStyleLbl="node1" presStyleIdx="0" presStyleCnt="3"/>
      <dgm:spPr>
        <a:xfrm>
          <a:off x="1225700" y="47363"/>
          <a:ext cx="2121174" cy="2121497"/>
        </a:xfrm>
        <a:prstGeom prst="circularArrow">
          <a:avLst>
            <a:gd name="adj1" fmla="val 10980"/>
            <a:gd name="adj2" fmla="val 1142322"/>
            <a:gd name="adj3" fmla="val 4500000"/>
            <a:gd name="adj4" fmla="val 10800000"/>
            <a:gd name="adj5" fmla="val 12500"/>
          </a:avLst>
        </a:prstGeom>
        <a:solidFill>
          <a:srgbClr val="62CABF"/>
        </a:solidFill>
        <a:ln w="12700" cap="flat" cmpd="sng" algn="ctr">
          <a:noFill/>
          <a:prstDash val="solid"/>
          <a:miter lim="800000"/>
        </a:ln>
        <a:effectLst/>
      </dgm:spPr>
    </dgm:pt>
    <dgm:pt modelId="{833E3085-8177-4BEB-9EA7-B294C078F501}" type="pres">
      <dgm:prSet presAssocID="{17E79D1E-3D37-4C09-9261-5AD6403E5BB9}" presName="Parent1" presStyleLbl="revTx" presStyleIdx="0" presStyleCnt="3">
        <dgm:presLayoutVars>
          <dgm:chMax val="1"/>
          <dgm:chPref val="1"/>
          <dgm:bulletEnabled val="1"/>
        </dgm:presLayoutVars>
      </dgm:prSet>
      <dgm:spPr/>
    </dgm:pt>
    <dgm:pt modelId="{80BBACBC-7939-41AD-94EF-7EC3B7F52FC0}" type="pres">
      <dgm:prSet presAssocID="{34A72BAC-02A0-4BB6-A6B6-2E333623E8C2}" presName="Accent2" presStyleCnt="0"/>
      <dgm:spPr/>
    </dgm:pt>
    <dgm:pt modelId="{67B91ACA-8B9A-4F9E-9D9B-7B715B782567}" type="pres">
      <dgm:prSet presAssocID="{34A72BAC-02A0-4BB6-A6B6-2E333623E8C2}" presName="Accent" presStyleLbl="node1" presStyleIdx="1" presStyleCnt="3"/>
      <dgm:spPr>
        <a:xfrm>
          <a:off x="636551" y="1266321"/>
          <a:ext cx="2121174" cy="2121497"/>
        </a:xfrm>
        <a:prstGeom prst="leftCircularArrow">
          <a:avLst>
            <a:gd name="adj1" fmla="val 10980"/>
            <a:gd name="adj2" fmla="val 1142322"/>
            <a:gd name="adj3" fmla="val 6300000"/>
            <a:gd name="adj4" fmla="val 18900000"/>
            <a:gd name="adj5" fmla="val 12500"/>
          </a:avLst>
        </a:prstGeom>
        <a:solidFill>
          <a:srgbClr val="C0EB6A"/>
        </a:solidFill>
        <a:ln w="12700" cap="flat" cmpd="sng" algn="ctr">
          <a:noFill/>
          <a:prstDash val="solid"/>
          <a:miter lim="800000"/>
        </a:ln>
        <a:effectLst/>
      </dgm:spPr>
    </dgm:pt>
    <dgm:pt modelId="{0FACD4F5-6033-49C4-BB2E-01DFCE4E0C72}" type="pres">
      <dgm:prSet presAssocID="{34A72BAC-02A0-4BB6-A6B6-2E333623E8C2}" presName="Parent2" presStyleLbl="revTx" presStyleIdx="1" presStyleCnt="3">
        <dgm:presLayoutVars>
          <dgm:chMax val="1"/>
          <dgm:chPref val="1"/>
          <dgm:bulletEnabled val="1"/>
        </dgm:presLayoutVars>
      </dgm:prSet>
      <dgm:spPr/>
    </dgm:pt>
    <dgm:pt modelId="{A1F4DBB0-0408-4F2F-844A-F4FB6C75382E}" type="pres">
      <dgm:prSet presAssocID="{E96E2061-023C-4CED-8AE4-CC33B34EAAA8}" presName="Accent3" presStyleCnt="0"/>
      <dgm:spPr/>
    </dgm:pt>
    <dgm:pt modelId="{C084A1FA-223F-4462-8521-A99A7E9B025D}" type="pres">
      <dgm:prSet presAssocID="{E96E2061-023C-4CED-8AE4-CC33B34EAAA8}" presName="Accent" presStyleLbl="node1" presStyleIdx="2" presStyleCnt="3"/>
      <dgm:spPr>
        <a:xfrm>
          <a:off x="1376672" y="2631148"/>
          <a:ext cx="1822417" cy="1823148"/>
        </a:xfrm>
        <a:prstGeom prst="blockArc">
          <a:avLst>
            <a:gd name="adj1" fmla="val 13500000"/>
            <a:gd name="adj2" fmla="val 10800000"/>
            <a:gd name="adj3" fmla="val 12740"/>
          </a:avLst>
        </a:prstGeom>
        <a:solidFill>
          <a:srgbClr val="F16857"/>
        </a:solidFill>
        <a:ln w="12700" cap="flat" cmpd="sng" algn="ctr">
          <a:noFill/>
          <a:prstDash val="solid"/>
          <a:miter lim="800000"/>
        </a:ln>
        <a:effectLst/>
      </dgm:spPr>
    </dgm:pt>
    <dgm:pt modelId="{C36807F2-3B01-47E1-AB27-104F6D725A0A}" type="pres">
      <dgm:prSet presAssocID="{E96E2061-023C-4CED-8AE4-CC33B34EAAA8}" presName="Parent3" presStyleLbl="revTx" presStyleIdx="2" presStyleCnt="3">
        <dgm:presLayoutVars>
          <dgm:chMax val="1"/>
          <dgm:chPref val="1"/>
          <dgm:bulletEnabled val="1"/>
        </dgm:presLayoutVars>
      </dgm:prSet>
      <dgm:spPr/>
    </dgm:pt>
  </dgm:ptLst>
  <dgm:cxnLst>
    <dgm:cxn modelId="{B1E06D60-9028-453C-8DCD-A989DE00D32A}" type="presOf" srcId="{154D8C7C-A5CF-4102-91DF-F6671F9EEB6F}" destId="{25732246-F268-47FE-A711-9AFBC478F0CB}" srcOrd="0" destOrd="0" presId="urn:microsoft.com/office/officeart/2009/layout/CircleArrowProcess"/>
    <dgm:cxn modelId="{AA196349-C5CA-4D17-B57F-16B0AA0C889B}" srcId="{154D8C7C-A5CF-4102-91DF-F6671F9EEB6F}" destId="{34A72BAC-02A0-4BB6-A6B6-2E333623E8C2}" srcOrd="1" destOrd="0" parTransId="{7870B4E5-6E56-4EFB-9FF6-788304C014F5}" sibTransId="{A964F3BA-1A53-4141-A3BE-308DE2A39E67}"/>
    <dgm:cxn modelId="{4A5F1A8E-BC5E-48F7-90FD-EB3F0548D6D9}" type="presOf" srcId="{34A72BAC-02A0-4BB6-A6B6-2E333623E8C2}" destId="{0FACD4F5-6033-49C4-BB2E-01DFCE4E0C72}" srcOrd="0" destOrd="0" presId="urn:microsoft.com/office/officeart/2009/layout/CircleArrowProcess"/>
    <dgm:cxn modelId="{ACC9AFC4-CADF-45B2-B9E8-461166BB2566}" type="presOf" srcId="{E96E2061-023C-4CED-8AE4-CC33B34EAAA8}" destId="{C36807F2-3B01-47E1-AB27-104F6D725A0A}" srcOrd="0" destOrd="0" presId="urn:microsoft.com/office/officeart/2009/layout/CircleArrowProcess"/>
    <dgm:cxn modelId="{BE0A4ECE-C6A4-4304-8218-34F000464987}" srcId="{154D8C7C-A5CF-4102-91DF-F6671F9EEB6F}" destId="{E96E2061-023C-4CED-8AE4-CC33B34EAAA8}" srcOrd="2" destOrd="0" parTransId="{A15AA355-21AB-49F4-902B-E91F2472C345}" sibTransId="{2270B7C1-42EB-4D39-BB1F-23D34D310335}"/>
    <dgm:cxn modelId="{FDFFE0D5-9135-4A74-BE3F-0D249CE63799}" type="presOf" srcId="{17E79D1E-3D37-4C09-9261-5AD6403E5BB9}" destId="{833E3085-8177-4BEB-9EA7-B294C078F501}" srcOrd="0" destOrd="0" presId="urn:microsoft.com/office/officeart/2009/layout/CircleArrowProcess"/>
    <dgm:cxn modelId="{F518C1EF-06E6-47BF-96D2-BA401A9A0F9A}" srcId="{154D8C7C-A5CF-4102-91DF-F6671F9EEB6F}" destId="{17E79D1E-3D37-4C09-9261-5AD6403E5BB9}" srcOrd="0" destOrd="0" parTransId="{9F7B274C-49F8-4336-890A-97B936BD96FC}" sibTransId="{E318490E-3D4C-4AB0-BD11-E12A1EC15B45}"/>
    <dgm:cxn modelId="{A23EA747-588B-41CC-94F6-5B328CDAEEAA}" type="presParOf" srcId="{25732246-F268-47FE-A711-9AFBC478F0CB}" destId="{3D3400B7-2947-4E65-B0C8-86FE8E5221B1}" srcOrd="0" destOrd="0" presId="urn:microsoft.com/office/officeart/2009/layout/CircleArrowProcess"/>
    <dgm:cxn modelId="{14541AD4-B1A0-40F2-A5BA-421AADFC9AA1}" type="presParOf" srcId="{3D3400B7-2947-4E65-B0C8-86FE8E5221B1}" destId="{5115BB3C-F98C-40B3-B6C9-8A266FB4849A}" srcOrd="0" destOrd="0" presId="urn:microsoft.com/office/officeart/2009/layout/CircleArrowProcess"/>
    <dgm:cxn modelId="{D74D3CAB-9AD7-4D50-A86C-B89C6651A226}" type="presParOf" srcId="{25732246-F268-47FE-A711-9AFBC478F0CB}" destId="{833E3085-8177-4BEB-9EA7-B294C078F501}" srcOrd="1" destOrd="0" presId="urn:microsoft.com/office/officeart/2009/layout/CircleArrowProcess"/>
    <dgm:cxn modelId="{29305764-45CD-4988-87F3-FA49B9DB65A8}" type="presParOf" srcId="{25732246-F268-47FE-A711-9AFBC478F0CB}" destId="{80BBACBC-7939-41AD-94EF-7EC3B7F52FC0}" srcOrd="2" destOrd="0" presId="urn:microsoft.com/office/officeart/2009/layout/CircleArrowProcess"/>
    <dgm:cxn modelId="{64FCD702-A2D0-49AF-AEAC-1BD80F73E281}" type="presParOf" srcId="{80BBACBC-7939-41AD-94EF-7EC3B7F52FC0}" destId="{67B91ACA-8B9A-4F9E-9D9B-7B715B782567}" srcOrd="0" destOrd="0" presId="urn:microsoft.com/office/officeart/2009/layout/CircleArrowProcess"/>
    <dgm:cxn modelId="{55E983EE-EB1D-4657-9B78-6A10AD5ECF71}" type="presParOf" srcId="{25732246-F268-47FE-A711-9AFBC478F0CB}" destId="{0FACD4F5-6033-49C4-BB2E-01DFCE4E0C72}" srcOrd="3" destOrd="0" presId="urn:microsoft.com/office/officeart/2009/layout/CircleArrowProcess"/>
    <dgm:cxn modelId="{911F4312-9150-439A-B5F3-04855C08AEDC}" type="presParOf" srcId="{25732246-F268-47FE-A711-9AFBC478F0CB}" destId="{A1F4DBB0-0408-4F2F-844A-F4FB6C75382E}" srcOrd="4" destOrd="0" presId="urn:microsoft.com/office/officeart/2009/layout/CircleArrowProcess"/>
    <dgm:cxn modelId="{8FBE1125-399B-453C-87F6-2844D9B836D6}" type="presParOf" srcId="{A1F4DBB0-0408-4F2F-844A-F4FB6C75382E}" destId="{C084A1FA-223F-4462-8521-A99A7E9B025D}" srcOrd="0" destOrd="0" presId="urn:microsoft.com/office/officeart/2009/layout/CircleArrowProcess"/>
    <dgm:cxn modelId="{0B874D80-C94C-46C8-9D14-3B41246360D4}" type="presParOf" srcId="{25732246-F268-47FE-A711-9AFBC478F0CB}" destId="{C36807F2-3B01-47E1-AB27-104F6D725A0A}"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4D8C7C-A5CF-4102-91DF-F6671F9EEB6F}"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GB"/>
        </a:p>
      </dgm:t>
    </dgm:pt>
    <dgm:pt modelId="{17E79D1E-3D37-4C09-9261-5AD6403E5BB9}">
      <dgm:prSet phldrT="[Text]" custT="1"/>
      <dgm:spPr>
        <a:xfrm>
          <a:off x="1694549" y="813288"/>
          <a:ext cx="1178696" cy="589206"/>
        </a:xfrm>
        <a:prstGeom prst="rect">
          <a:avLst/>
        </a:prstGeom>
        <a:noFill/>
        <a:ln>
          <a:noFill/>
        </a:ln>
        <a:effectLst/>
      </dgm:spPr>
      <dgm:t>
        <a:bodyPr/>
        <a:lstStyle/>
        <a:p>
          <a:pPr>
            <a:buNone/>
          </a:pPr>
          <a:r>
            <a:rPr lang="en-GB"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Led by innovation</a:t>
          </a:r>
        </a:p>
      </dgm:t>
    </dgm:pt>
    <dgm:pt modelId="{9F7B274C-49F8-4336-890A-97B936BD96FC}" type="parTrans" cxnId="{F518C1EF-06E6-47BF-96D2-BA401A9A0F9A}">
      <dgm:prSet/>
      <dgm:spPr/>
      <dgm:t>
        <a:bodyPr/>
        <a:lstStyle/>
        <a:p>
          <a:endParaRPr lang="en-GB"/>
        </a:p>
      </dgm:t>
    </dgm:pt>
    <dgm:pt modelId="{E318490E-3D4C-4AB0-BD11-E12A1EC15B45}" type="sibTrans" cxnId="{F518C1EF-06E6-47BF-96D2-BA401A9A0F9A}">
      <dgm:prSet/>
      <dgm:spPr/>
      <dgm:t>
        <a:bodyPr/>
        <a:lstStyle/>
        <a:p>
          <a:endParaRPr lang="en-GB"/>
        </a:p>
      </dgm:t>
    </dgm:pt>
    <dgm:pt modelId="{34A72BAC-02A0-4BB6-A6B6-2E333623E8C2}">
      <dgm:prSet phldrT="[Text]" custT="1"/>
      <dgm:spPr>
        <a:xfrm>
          <a:off x="1107791" y="2039297"/>
          <a:ext cx="1178696" cy="589206"/>
        </a:xfrm>
        <a:prstGeom prst="rect">
          <a:avLst/>
        </a:prstGeom>
        <a:noFill/>
        <a:ln>
          <a:noFill/>
        </a:ln>
        <a:effectLst/>
      </dgm:spPr>
      <dgm:t>
        <a:bodyPr/>
        <a:lstStyle/>
        <a:p>
          <a:pPr>
            <a:buNone/>
          </a:pPr>
          <a:r>
            <a:rPr lang="en-GB"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Changing behaviour</a:t>
          </a:r>
        </a:p>
      </dgm:t>
    </dgm:pt>
    <dgm:pt modelId="{7870B4E5-6E56-4EFB-9FF6-788304C014F5}" type="parTrans" cxnId="{AA196349-C5CA-4D17-B57F-16B0AA0C889B}">
      <dgm:prSet/>
      <dgm:spPr/>
      <dgm:t>
        <a:bodyPr/>
        <a:lstStyle/>
        <a:p>
          <a:endParaRPr lang="en-GB"/>
        </a:p>
      </dgm:t>
    </dgm:pt>
    <dgm:pt modelId="{A964F3BA-1A53-4141-A3BE-308DE2A39E67}" type="sibTrans" cxnId="{AA196349-C5CA-4D17-B57F-16B0AA0C889B}">
      <dgm:prSet/>
      <dgm:spPr/>
      <dgm:t>
        <a:bodyPr/>
        <a:lstStyle/>
        <a:p>
          <a:endParaRPr lang="en-GB"/>
        </a:p>
      </dgm:t>
    </dgm:pt>
    <dgm:pt modelId="{E96E2061-023C-4CED-8AE4-CC33B34EAAA8}">
      <dgm:prSet phldrT="[Text]" custT="1"/>
      <dgm:spPr>
        <a:xfrm>
          <a:off x="1697338" y="3267068"/>
          <a:ext cx="1178696" cy="589206"/>
        </a:xfrm>
        <a:prstGeom prst="rect">
          <a:avLst/>
        </a:prstGeom>
        <a:noFill/>
        <a:ln>
          <a:noFill/>
        </a:ln>
        <a:effectLst/>
      </dgm:spPr>
      <dgm:t>
        <a:bodyPr/>
        <a:lstStyle/>
        <a:p>
          <a:pPr>
            <a:buNone/>
          </a:pPr>
          <a:r>
            <a:rPr lang="en-GB"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Defining Results</a:t>
          </a:r>
        </a:p>
      </dgm:t>
    </dgm:pt>
    <dgm:pt modelId="{A15AA355-21AB-49F4-902B-E91F2472C345}" type="parTrans" cxnId="{BE0A4ECE-C6A4-4304-8218-34F000464987}">
      <dgm:prSet/>
      <dgm:spPr/>
      <dgm:t>
        <a:bodyPr/>
        <a:lstStyle/>
        <a:p>
          <a:endParaRPr lang="en-GB"/>
        </a:p>
      </dgm:t>
    </dgm:pt>
    <dgm:pt modelId="{2270B7C1-42EB-4D39-BB1F-23D34D310335}" type="sibTrans" cxnId="{BE0A4ECE-C6A4-4304-8218-34F000464987}">
      <dgm:prSet/>
      <dgm:spPr/>
      <dgm:t>
        <a:bodyPr/>
        <a:lstStyle/>
        <a:p>
          <a:endParaRPr lang="en-GB"/>
        </a:p>
      </dgm:t>
    </dgm:pt>
    <dgm:pt modelId="{25732246-F268-47FE-A711-9AFBC478F0CB}" type="pres">
      <dgm:prSet presAssocID="{154D8C7C-A5CF-4102-91DF-F6671F9EEB6F}" presName="Name0" presStyleCnt="0">
        <dgm:presLayoutVars>
          <dgm:chMax val="7"/>
          <dgm:chPref val="7"/>
          <dgm:dir/>
          <dgm:animLvl val="lvl"/>
        </dgm:presLayoutVars>
      </dgm:prSet>
      <dgm:spPr/>
    </dgm:pt>
    <dgm:pt modelId="{3D3400B7-2947-4E65-B0C8-86FE8E5221B1}" type="pres">
      <dgm:prSet presAssocID="{17E79D1E-3D37-4C09-9261-5AD6403E5BB9}" presName="Accent1" presStyleCnt="0"/>
      <dgm:spPr/>
    </dgm:pt>
    <dgm:pt modelId="{5115BB3C-F98C-40B3-B6C9-8A266FB4849A}" type="pres">
      <dgm:prSet presAssocID="{17E79D1E-3D37-4C09-9261-5AD6403E5BB9}" presName="Accent" presStyleLbl="node1" presStyleIdx="0" presStyleCnt="3"/>
      <dgm:spPr>
        <a:xfrm>
          <a:off x="1225700" y="47363"/>
          <a:ext cx="2121174" cy="2121497"/>
        </a:xfrm>
        <a:prstGeom prst="circularArrow">
          <a:avLst>
            <a:gd name="adj1" fmla="val 10980"/>
            <a:gd name="adj2" fmla="val 1142322"/>
            <a:gd name="adj3" fmla="val 4500000"/>
            <a:gd name="adj4" fmla="val 10800000"/>
            <a:gd name="adj5" fmla="val 12500"/>
          </a:avLst>
        </a:prstGeom>
        <a:solidFill>
          <a:srgbClr val="62CABF"/>
        </a:solidFill>
        <a:ln w="12700" cap="flat" cmpd="sng" algn="ctr">
          <a:noFill/>
          <a:prstDash val="solid"/>
          <a:miter lim="800000"/>
        </a:ln>
        <a:effectLst/>
      </dgm:spPr>
    </dgm:pt>
    <dgm:pt modelId="{833E3085-8177-4BEB-9EA7-B294C078F501}" type="pres">
      <dgm:prSet presAssocID="{17E79D1E-3D37-4C09-9261-5AD6403E5BB9}" presName="Parent1" presStyleLbl="revTx" presStyleIdx="0" presStyleCnt="3">
        <dgm:presLayoutVars>
          <dgm:chMax val="1"/>
          <dgm:chPref val="1"/>
          <dgm:bulletEnabled val="1"/>
        </dgm:presLayoutVars>
      </dgm:prSet>
      <dgm:spPr/>
    </dgm:pt>
    <dgm:pt modelId="{80BBACBC-7939-41AD-94EF-7EC3B7F52FC0}" type="pres">
      <dgm:prSet presAssocID="{34A72BAC-02A0-4BB6-A6B6-2E333623E8C2}" presName="Accent2" presStyleCnt="0"/>
      <dgm:spPr/>
    </dgm:pt>
    <dgm:pt modelId="{67B91ACA-8B9A-4F9E-9D9B-7B715B782567}" type="pres">
      <dgm:prSet presAssocID="{34A72BAC-02A0-4BB6-A6B6-2E333623E8C2}" presName="Accent" presStyleLbl="node1" presStyleIdx="1" presStyleCnt="3"/>
      <dgm:spPr>
        <a:xfrm>
          <a:off x="636551" y="1266321"/>
          <a:ext cx="2121174" cy="2121497"/>
        </a:xfrm>
        <a:prstGeom prst="leftCircularArrow">
          <a:avLst>
            <a:gd name="adj1" fmla="val 10980"/>
            <a:gd name="adj2" fmla="val 1142322"/>
            <a:gd name="adj3" fmla="val 6300000"/>
            <a:gd name="adj4" fmla="val 18900000"/>
            <a:gd name="adj5" fmla="val 12500"/>
          </a:avLst>
        </a:prstGeom>
        <a:solidFill>
          <a:srgbClr val="C0EB6A"/>
        </a:solidFill>
        <a:ln w="12700" cap="flat" cmpd="sng" algn="ctr">
          <a:noFill/>
          <a:prstDash val="solid"/>
          <a:miter lim="800000"/>
        </a:ln>
        <a:effectLst/>
      </dgm:spPr>
    </dgm:pt>
    <dgm:pt modelId="{0FACD4F5-6033-49C4-BB2E-01DFCE4E0C72}" type="pres">
      <dgm:prSet presAssocID="{34A72BAC-02A0-4BB6-A6B6-2E333623E8C2}" presName="Parent2" presStyleLbl="revTx" presStyleIdx="1" presStyleCnt="3">
        <dgm:presLayoutVars>
          <dgm:chMax val="1"/>
          <dgm:chPref val="1"/>
          <dgm:bulletEnabled val="1"/>
        </dgm:presLayoutVars>
      </dgm:prSet>
      <dgm:spPr/>
    </dgm:pt>
    <dgm:pt modelId="{A1F4DBB0-0408-4F2F-844A-F4FB6C75382E}" type="pres">
      <dgm:prSet presAssocID="{E96E2061-023C-4CED-8AE4-CC33B34EAAA8}" presName="Accent3" presStyleCnt="0"/>
      <dgm:spPr/>
    </dgm:pt>
    <dgm:pt modelId="{C084A1FA-223F-4462-8521-A99A7E9B025D}" type="pres">
      <dgm:prSet presAssocID="{E96E2061-023C-4CED-8AE4-CC33B34EAAA8}" presName="Accent" presStyleLbl="node1" presStyleIdx="2" presStyleCnt="3"/>
      <dgm:spPr>
        <a:xfrm>
          <a:off x="1376672" y="2631148"/>
          <a:ext cx="1822417" cy="1823148"/>
        </a:xfrm>
        <a:prstGeom prst="blockArc">
          <a:avLst>
            <a:gd name="adj1" fmla="val 13500000"/>
            <a:gd name="adj2" fmla="val 10800000"/>
            <a:gd name="adj3" fmla="val 12740"/>
          </a:avLst>
        </a:prstGeom>
        <a:solidFill>
          <a:srgbClr val="F16857"/>
        </a:solidFill>
        <a:ln w="12700" cap="flat" cmpd="sng" algn="ctr">
          <a:noFill/>
          <a:prstDash val="solid"/>
          <a:miter lim="800000"/>
        </a:ln>
        <a:effectLst/>
      </dgm:spPr>
    </dgm:pt>
    <dgm:pt modelId="{C36807F2-3B01-47E1-AB27-104F6D725A0A}" type="pres">
      <dgm:prSet presAssocID="{E96E2061-023C-4CED-8AE4-CC33B34EAAA8}" presName="Parent3" presStyleLbl="revTx" presStyleIdx="2" presStyleCnt="3">
        <dgm:presLayoutVars>
          <dgm:chMax val="1"/>
          <dgm:chPref val="1"/>
          <dgm:bulletEnabled val="1"/>
        </dgm:presLayoutVars>
      </dgm:prSet>
      <dgm:spPr/>
    </dgm:pt>
  </dgm:ptLst>
  <dgm:cxnLst>
    <dgm:cxn modelId="{B1E06D60-9028-453C-8DCD-A989DE00D32A}" type="presOf" srcId="{154D8C7C-A5CF-4102-91DF-F6671F9EEB6F}" destId="{25732246-F268-47FE-A711-9AFBC478F0CB}" srcOrd="0" destOrd="0" presId="urn:microsoft.com/office/officeart/2009/layout/CircleArrowProcess"/>
    <dgm:cxn modelId="{AA196349-C5CA-4D17-B57F-16B0AA0C889B}" srcId="{154D8C7C-A5CF-4102-91DF-F6671F9EEB6F}" destId="{34A72BAC-02A0-4BB6-A6B6-2E333623E8C2}" srcOrd="1" destOrd="0" parTransId="{7870B4E5-6E56-4EFB-9FF6-788304C014F5}" sibTransId="{A964F3BA-1A53-4141-A3BE-308DE2A39E67}"/>
    <dgm:cxn modelId="{4A5F1A8E-BC5E-48F7-90FD-EB3F0548D6D9}" type="presOf" srcId="{34A72BAC-02A0-4BB6-A6B6-2E333623E8C2}" destId="{0FACD4F5-6033-49C4-BB2E-01DFCE4E0C72}" srcOrd="0" destOrd="0" presId="urn:microsoft.com/office/officeart/2009/layout/CircleArrowProcess"/>
    <dgm:cxn modelId="{ACC9AFC4-CADF-45B2-B9E8-461166BB2566}" type="presOf" srcId="{E96E2061-023C-4CED-8AE4-CC33B34EAAA8}" destId="{C36807F2-3B01-47E1-AB27-104F6D725A0A}" srcOrd="0" destOrd="0" presId="urn:microsoft.com/office/officeart/2009/layout/CircleArrowProcess"/>
    <dgm:cxn modelId="{BE0A4ECE-C6A4-4304-8218-34F000464987}" srcId="{154D8C7C-A5CF-4102-91DF-F6671F9EEB6F}" destId="{E96E2061-023C-4CED-8AE4-CC33B34EAAA8}" srcOrd="2" destOrd="0" parTransId="{A15AA355-21AB-49F4-902B-E91F2472C345}" sibTransId="{2270B7C1-42EB-4D39-BB1F-23D34D310335}"/>
    <dgm:cxn modelId="{FDFFE0D5-9135-4A74-BE3F-0D249CE63799}" type="presOf" srcId="{17E79D1E-3D37-4C09-9261-5AD6403E5BB9}" destId="{833E3085-8177-4BEB-9EA7-B294C078F501}" srcOrd="0" destOrd="0" presId="urn:microsoft.com/office/officeart/2009/layout/CircleArrowProcess"/>
    <dgm:cxn modelId="{F518C1EF-06E6-47BF-96D2-BA401A9A0F9A}" srcId="{154D8C7C-A5CF-4102-91DF-F6671F9EEB6F}" destId="{17E79D1E-3D37-4C09-9261-5AD6403E5BB9}" srcOrd="0" destOrd="0" parTransId="{9F7B274C-49F8-4336-890A-97B936BD96FC}" sibTransId="{E318490E-3D4C-4AB0-BD11-E12A1EC15B45}"/>
    <dgm:cxn modelId="{A23EA747-588B-41CC-94F6-5B328CDAEEAA}" type="presParOf" srcId="{25732246-F268-47FE-A711-9AFBC478F0CB}" destId="{3D3400B7-2947-4E65-B0C8-86FE8E5221B1}" srcOrd="0" destOrd="0" presId="urn:microsoft.com/office/officeart/2009/layout/CircleArrowProcess"/>
    <dgm:cxn modelId="{14541AD4-B1A0-40F2-A5BA-421AADFC9AA1}" type="presParOf" srcId="{3D3400B7-2947-4E65-B0C8-86FE8E5221B1}" destId="{5115BB3C-F98C-40B3-B6C9-8A266FB4849A}" srcOrd="0" destOrd="0" presId="urn:microsoft.com/office/officeart/2009/layout/CircleArrowProcess"/>
    <dgm:cxn modelId="{D74D3CAB-9AD7-4D50-A86C-B89C6651A226}" type="presParOf" srcId="{25732246-F268-47FE-A711-9AFBC478F0CB}" destId="{833E3085-8177-4BEB-9EA7-B294C078F501}" srcOrd="1" destOrd="0" presId="urn:microsoft.com/office/officeart/2009/layout/CircleArrowProcess"/>
    <dgm:cxn modelId="{29305764-45CD-4988-87F3-FA49B9DB65A8}" type="presParOf" srcId="{25732246-F268-47FE-A711-9AFBC478F0CB}" destId="{80BBACBC-7939-41AD-94EF-7EC3B7F52FC0}" srcOrd="2" destOrd="0" presId="urn:microsoft.com/office/officeart/2009/layout/CircleArrowProcess"/>
    <dgm:cxn modelId="{64FCD702-A2D0-49AF-AEAC-1BD80F73E281}" type="presParOf" srcId="{80BBACBC-7939-41AD-94EF-7EC3B7F52FC0}" destId="{67B91ACA-8B9A-4F9E-9D9B-7B715B782567}" srcOrd="0" destOrd="0" presId="urn:microsoft.com/office/officeart/2009/layout/CircleArrowProcess"/>
    <dgm:cxn modelId="{55E983EE-EB1D-4657-9B78-6A10AD5ECF71}" type="presParOf" srcId="{25732246-F268-47FE-A711-9AFBC478F0CB}" destId="{0FACD4F5-6033-49C4-BB2E-01DFCE4E0C72}" srcOrd="3" destOrd="0" presId="urn:microsoft.com/office/officeart/2009/layout/CircleArrowProcess"/>
    <dgm:cxn modelId="{911F4312-9150-439A-B5F3-04855C08AEDC}" type="presParOf" srcId="{25732246-F268-47FE-A711-9AFBC478F0CB}" destId="{A1F4DBB0-0408-4F2F-844A-F4FB6C75382E}" srcOrd="4" destOrd="0" presId="urn:microsoft.com/office/officeart/2009/layout/CircleArrowProcess"/>
    <dgm:cxn modelId="{8FBE1125-399B-453C-87F6-2844D9B836D6}" type="presParOf" srcId="{A1F4DBB0-0408-4F2F-844A-F4FB6C75382E}" destId="{C084A1FA-223F-4462-8521-A99A7E9B025D}" srcOrd="0" destOrd="0" presId="urn:microsoft.com/office/officeart/2009/layout/CircleArrowProcess"/>
    <dgm:cxn modelId="{0B874D80-C94C-46C8-9D14-3B41246360D4}" type="presParOf" srcId="{25732246-F268-47FE-A711-9AFBC478F0CB}" destId="{C36807F2-3B01-47E1-AB27-104F6D725A0A}" srcOrd="5" destOrd="0" presId="urn:microsoft.com/office/officeart/2009/layout/CircleArrow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4D8C7C-A5CF-4102-91DF-F6671F9EEB6F}"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GB"/>
        </a:p>
      </dgm:t>
    </dgm:pt>
    <dgm:pt modelId="{17E79D1E-3D37-4C09-9261-5AD6403E5BB9}">
      <dgm:prSet phldrT="[Text]" custT="1"/>
      <dgm:spPr>
        <a:xfrm>
          <a:off x="1694549" y="813288"/>
          <a:ext cx="1178696" cy="589206"/>
        </a:xfrm>
        <a:prstGeom prst="rect">
          <a:avLst/>
        </a:prstGeom>
        <a:noFill/>
        <a:ln>
          <a:noFill/>
        </a:ln>
        <a:effectLst/>
      </dgm:spPr>
      <dgm:t>
        <a:bodyPr/>
        <a:lstStyle/>
        <a:p>
          <a:pPr>
            <a:buNone/>
          </a:pPr>
          <a:r>
            <a:rPr lang="en-GB" sz="1500" dirty="0">
              <a:solidFill>
                <a:schemeClr val="bg2"/>
              </a:solidFill>
              <a:latin typeface="Open Sans" panose="020B0606030504020204" pitchFamily="34" charset="0"/>
              <a:ea typeface="Open Sans" panose="020B0606030504020204" pitchFamily="34" charset="0"/>
              <a:cs typeface="Open Sans" panose="020B0606030504020204" pitchFamily="34" charset="0"/>
            </a:rPr>
            <a:t>Led by innovation</a:t>
          </a:r>
        </a:p>
      </dgm:t>
    </dgm:pt>
    <dgm:pt modelId="{9F7B274C-49F8-4336-890A-97B936BD96FC}" type="parTrans" cxnId="{F518C1EF-06E6-47BF-96D2-BA401A9A0F9A}">
      <dgm:prSet/>
      <dgm:spPr/>
      <dgm:t>
        <a:bodyPr/>
        <a:lstStyle/>
        <a:p>
          <a:endParaRPr lang="en-GB"/>
        </a:p>
      </dgm:t>
    </dgm:pt>
    <dgm:pt modelId="{E318490E-3D4C-4AB0-BD11-E12A1EC15B45}" type="sibTrans" cxnId="{F518C1EF-06E6-47BF-96D2-BA401A9A0F9A}">
      <dgm:prSet/>
      <dgm:spPr/>
      <dgm:t>
        <a:bodyPr/>
        <a:lstStyle/>
        <a:p>
          <a:endParaRPr lang="en-GB"/>
        </a:p>
      </dgm:t>
    </dgm:pt>
    <dgm:pt modelId="{34A72BAC-02A0-4BB6-A6B6-2E333623E8C2}">
      <dgm:prSet phldrT="[Text]" custT="1"/>
      <dgm:spPr>
        <a:xfrm>
          <a:off x="1107791" y="2039297"/>
          <a:ext cx="1178696" cy="589206"/>
        </a:xfrm>
        <a:prstGeom prst="rect">
          <a:avLst/>
        </a:prstGeom>
        <a:noFill/>
        <a:ln>
          <a:noFill/>
        </a:ln>
        <a:effectLst/>
      </dgm:spPr>
      <dgm:t>
        <a:bodyPr/>
        <a:lstStyle/>
        <a:p>
          <a:pPr>
            <a:buNone/>
          </a:pPr>
          <a:r>
            <a:rPr lang="en-GB" sz="1500" dirty="0">
              <a:solidFill>
                <a:schemeClr val="bg2"/>
              </a:solidFill>
              <a:latin typeface="Open Sans" panose="020B0606030504020204" pitchFamily="34" charset="0"/>
              <a:ea typeface="Open Sans" panose="020B0606030504020204" pitchFamily="34" charset="0"/>
              <a:cs typeface="Open Sans" panose="020B0606030504020204" pitchFamily="34" charset="0"/>
            </a:rPr>
            <a:t>Changing behaviour</a:t>
          </a:r>
        </a:p>
      </dgm:t>
    </dgm:pt>
    <dgm:pt modelId="{7870B4E5-6E56-4EFB-9FF6-788304C014F5}" type="parTrans" cxnId="{AA196349-C5CA-4D17-B57F-16B0AA0C889B}">
      <dgm:prSet/>
      <dgm:spPr/>
      <dgm:t>
        <a:bodyPr/>
        <a:lstStyle/>
        <a:p>
          <a:endParaRPr lang="en-GB"/>
        </a:p>
      </dgm:t>
    </dgm:pt>
    <dgm:pt modelId="{A964F3BA-1A53-4141-A3BE-308DE2A39E67}" type="sibTrans" cxnId="{AA196349-C5CA-4D17-B57F-16B0AA0C889B}">
      <dgm:prSet/>
      <dgm:spPr/>
      <dgm:t>
        <a:bodyPr/>
        <a:lstStyle/>
        <a:p>
          <a:endParaRPr lang="en-GB"/>
        </a:p>
      </dgm:t>
    </dgm:pt>
    <dgm:pt modelId="{E96E2061-023C-4CED-8AE4-CC33B34EAAA8}">
      <dgm:prSet phldrT="[Text]" custT="1"/>
      <dgm:spPr>
        <a:xfrm>
          <a:off x="1697338" y="3267068"/>
          <a:ext cx="1178696" cy="589206"/>
        </a:xfrm>
        <a:prstGeom prst="rect">
          <a:avLst/>
        </a:prstGeom>
        <a:noFill/>
        <a:ln>
          <a:noFill/>
        </a:ln>
        <a:effectLst/>
      </dgm:spPr>
      <dgm:t>
        <a:bodyPr/>
        <a:lstStyle/>
        <a:p>
          <a:pPr>
            <a:buNone/>
          </a:pPr>
          <a:r>
            <a:rPr lang="en-GB" sz="1500" dirty="0">
              <a:solidFill>
                <a:schemeClr val="bg2"/>
              </a:solidFill>
              <a:latin typeface="Open Sans" panose="020B0606030504020204" pitchFamily="34" charset="0"/>
              <a:ea typeface="Open Sans" panose="020B0606030504020204" pitchFamily="34" charset="0"/>
              <a:cs typeface="Open Sans" panose="020B0606030504020204" pitchFamily="34" charset="0"/>
            </a:rPr>
            <a:t>Defining Results</a:t>
          </a:r>
        </a:p>
      </dgm:t>
    </dgm:pt>
    <dgm:pt modelId="{A15AA355-21AB-49F4-902B-E91F2472C345}" type="parTrans" cxnId="{BE0A4ECE-C6A4-4304-8218-34F000464987}">
      <dgm:prSet/>
      <dgm:spPr/>
      <dgm:t>
        <a:bodyPr/>
        <a:lstStyle/>
        <a:p>
          <a:endParaRPr lang="en-GB"/>
        </a:p>
      </dgm:t>
    </dgm:pt>
    <dgm:pt modelId="{2270B7C1-42EB-4D39-BB1F-23D34D310335}" type="sibTrans" cxnId="{BE0A4ECE-C6A4-4304-8218-34F000464987}">
      <dgm:prSet/>
      <dgm:spPr/>
      <dgm:t>
        <a:bodyPr/>
        <a:lstStyle/>
        <a:p>
          <a:endParaRPr lang="en-GB"/>
        </a:p>
      </dgm:t>
    </dgm:pt>
    <dgm:pt modelId="{25732246-F268-47FE-A711-9AFBC478F0CB}" type="pres">
      <dgm:prSet presAssocID="{154D8C7C-A5CF-4102-91DF-F6671F9EEB6F}" presName="Name0" presStyleCnt="0">
        <dgm:presLayoutVars>
          <dgm:chMax val="7"/>
          <dgm:chPref val="7"/>
          <dgm:dir/>
          <dgm:animLvl val="lvl"/>
        </dgm:presLayoutVars>
      </dgm:prSet>
      <dgm:spPr/>
    </dgm:pt>
    <dgm:pt modelId="{3D3400B7-2947-4E65-B0C8-86FE8E5221B1}" type="pres">
      <dgm:prSet presAssocID="{17E79D1E-3D37-4C09-9261-5AD6403E5BB9}" presName="Accent1" presStyleCnt="0"/>
      <dgm:spPr/>
    </dgm:pt>
    <dgm:pt modelId="{5115BB3C-F98C-40B3-B6C9-8A266FB4849A}" type="pres">
      <dgm:prSet presAssocID="{17E79D1E-3D37-4C09-9261-5AD6403E5BB9}" presName="Accent" presStyleLbl="node1" presStyleIdx="0" presStyleCnt="3"/>
      <dgm:spPr>
        <a:xfrm>
          <a:off x="1225700" y="47363"/>
          <a:ext cx="2121174" cy="2121497"/>
        </a:xfrm>
        <a:prstGeom prst="circularArrow">
          <a:avLst>
            <a:gd name="adj1" fmla="val 10980"/>
            <a:gd name="adj2" fmla="val 1142322"/>
            <a:gd name="adj3" fmla="val 4500000"/>
            <a:gd name="adj4" fmla="val 10800000"/>
            <a:gd name="adj5" fmla="val 12500"/>
          </a:avLst>
        </a:prstGeom>
        <a:solidFill>
          <a:srgbClr val="62CABF"/>
        </a:solidFill>
        <a:ln w="12700" cap="flat" cmpd="sng" algn="ctr">
          <a:noFill/>
          <a:prstDash val="solid"/>
          <a:miter lim="800000"/>
        </a:ln>
        <a:effectLst/>
      </dgm:spPr>
    </dgm:pt>
    <dgm:pt modelId="{833E3085-8177-4BEB-9EA7-B294C078F501}" type="pres">
      <dgm:prSet presAssocID="{17E79D1E-3D37-4C09-9261-5AD6403E5BB9}" presName="Parent1" presStyleLbl="revTx" presStyleIdx="0" presStyleCnt="3">
        <dgm:presLayoutVars>
          <dgm:chMax val="1"/>
          <dgm:chPref val="1"/>
          <dgm:bulletEnabled val="1"/>
        </dgm:presLayoutVars>
      </dgm:prSet>
      <dgm:spPr/>
    </dgm:pt>
    <dgm:pt modelId="{80BBACBC-7939-41AD-94EF-7EC3B7F52FC0}" type="pres">
      <dgm:prSet presAssocID="{34A72BAC-02A0-4BB6-A6B6-2E333623E8C2}" presName="Accent2" presStyleCnt="0"/>
      <dgm:spPr/>
    </dgm:pt>
    <dgm:pt modelId="{67B91ACA-8B9A-4F9E-9D9B-7B715B782567}" type="pres">
      <dgm:prSet presAssocID="{34A72BAC-02A0-4BB6-A6B6-2E333623E8C2}" presName="Accent" presStyleLbl="node1" presStyleIdx="1" presStyleCnt="3"/>
      <dgm:spPr>
        <a:xfrm>
          <a:off x="636551" y="1266321"/>
          <a:ext cx="2121174" cy="2121497"/>
        </a:xfrm>
        <a:prstGeom prst="leftCircularArrow">
          <a:avLst>
            <a:gd name="adj1" fmla="val 10980"/>
            <a:gd name="adj2" fmla="val 1142322"/>
            <a:gd name="adj3" fmla="val 6300000"/>
            <a:gd name="adj4" fmla="val 18900000"/>
            <a:gd name="adj5" fmla="val 12500"/>
          </a:avLst>
        </a:prstGeom>
        <a:solidFill>
          <a:srgbClr val="C0EB6A"/>
        </a:solidFill>
        <a:ln w="12700" cap="flat" cmpd="sng" algn="ctr">
          <a:noFill/>
          <a:prstDash val="solid"/>
          <a:miter lim="800000"/>
        </a:ln>
        <a:effectLst/>
      </dgm:spPr>
    </dgm:pt>
    <dgm:pt modelId="{0FACD4F5-6033-49C4-BB2E-01DFCE4E0C72}" type="pres">
      <dgm:prSet presAssocID="{34A72BAC-02A0-4BB6-A6B6-2E333623E8C2}" presName="Parent2" presStyleLbl="revTx" presStyleIdx="1" presStyleCnt="3">
        <dgm:presLayoutVars>
          <dgm:chMax val="1"/>
          <dgm:chPref val="1"/>
          <dgm:bulletEnabled val="1"/>
        </dgm:presLayoutVars>
      </dgm:prSet>
      <dgm:spPr/>
    </dgm:pt>
    <dgm:pt modelId="{A1F4DBB0-0408-4F2F-844A-F4FB6C75382E}" type="pres">
      <dgm:prSet presAssocID="{E96E2061-023C-4CED-8AE4-CC33B34EAAA8}" presName="Accent3" presStyleCnt="0"/>
      <dgm:spPr/>
    </dgm:pt>
    <dgm:pt modelId="{C084A1FA-223F-4462-8521-A99A7E9B025D}" type="pres">
      <dgm:prSet presAssocID="{E96E2061-023C-4CED-8AE4-CC33B34EAAA8}" presName="Accent" presStyleLbl="node1" presStyleIdx="2" presStyleCnt="3"/>
      <dgm:spPr>
        <a:xfrm>
          <a:off x="1376672" y="2631148"/>
          <a:ext cx="1822417" cy="1823148"/>
        </a:xfrm>
        <a:prstGeom prst="blockArc">
          <a:avLst>
            <a:gd name="adj1" fmla="val 13500000"/>
            <a:gd name="adj2" fmla="val 10800000"/>
            <a:gd name="adj3" fmla="val 12740"/>
          </a:avLst>
        </a:prstGeom>
        <a:solidFill>
          <a:srgbClr val="F16857"/>
        </a:solidFill>
        <a:ln w="12700" cap="flat" cmpd="sng" algn="ctr">
          <a:noFill/>
          <a:prstDash val="solid"/>
          <a:miter lim="800000"/>
        </a:ln>
        <a:effectLst/>
      </dgm:spPr>
    </dgm:pt>
    <dgm:pt modelId="{C36807F2-3B01-47E1-AB27-104F6D725A0A}" type="pres">
      <dgm:prSet presAssocID="{E96E2061-023C-4CED-8AE4-CC33B34EAAA8}" presName="Parent3" presStyleLbl="revTx" presStyleIdx="2" presStyleCnt="3">
        <dgm:presLayoutVars>
          <dgm:chMax val="1"/>
          <dgm:chPref val="1"/>
          <dgm:bulletEnabled val="1"/>
        </dgm:presLayoutVars>
      </dgm:prSet>
      <dgm:spPr/>
    </dgm:pt>
  </dgm:ptLst>
  <dgm:cxnLst>
    <dgm:cxn modelId="{B1E06D60-9028-453C-8DCD-A989DE00D32A}" type="presOf" srcId="{154D8C7C-A5CF-4102-91DF-F6671F9EEB6F}" destId="{25732246-F268-47FE-A711-9AFBC478F0CB}" srcOrd="0" destOrd="0" presId="urn:microsoft.com/office/officeart/2009/layout/CircleArrowProcess"/>
    <dgm:cxn modelId="{AA196349-C5CA-4D17-B57F-16B0AA0C889B}" srcId="{154D8C7C-A5CF-4102-91DF-F6671F9EEB6F}" destId="{34A72BAC-02A0-4BB6-A6B6-2E333623E8C2}" srcOrd="1" destOrd="0" parTransId="{7870B4E5-6E56-4EFB-9FF6-788304C014F5}" sibTransId="{A964F3BA-1A53-4141-A3BE-308DE2A39E67}"/>
    <dgm:cxn modelId="{4A5F1A8E-BC5E-48F7-90FD-EB3F0548D6D9}" type="presOf" srcId="{34A72BAC-02A0-4BB6-A6B6-2E333623E8C2}" destId="{0FACD4F5-6033-49C4-BB2E-01DFCE4E0C72}" srcOrd="0" destOrd="0" presId="urn:microsoft.com/office/officeart/2009/layout/CircleArrowProcess"/>
    <dgm:cxn modelId="{ACC9AFC4-CADF-45B2-B9E8-461166BB2566}" type="presOf" srcId="{E96E2061-023C-4CED-8AE4-CC33B34EAAA8}" destId="{C36807F2-3B01-47E1-AB27-104F6D725A0A}" srcOrd="0" destOrd="0" presId="urn:microsoft.com/office/officeart/2009/layout/CircleArrowProcess"/>
    <dgm:cxn modelId="{BE0A4ECE-C6A4-4304-8218-34F000464987}" srcId="{154D8C7C-A5CF-4102-91DF-F6671F9EEB6F}" destId="{E96E2061-023C-4CED-8AE4-CC33B34EAAA8}" srcOrd="2" destOrd="0" parTransId="{A15AA355-21AB-49F4-902B-E91F2472C345}" sibTransId="{2270B7C1-42EB-4D39-BB1F-23D34D310335}"/>
    <dgm:cxn modelId="{FDFFE0D5-9135-4A74-BE3F-0D249CE63799}" type="presOf" srcId="{17E79D1E-3D37-4C09-9261-5AD6403E5BB9}" destId="{833E3085-8177-4BEB-9EA7-B294C078F501}" srcOrd="0" destOrd="0" presId="urn:microsoft.com/office/officeart/2009/layout/CircleArrowProcess"/>
    <dgm:cxn modelId="{F518C1EF-06E6-47BF-96D2-BA401A9A0F9A}" srcId="{154D8C7C-A5CF-4102-91DF-F6671F9EEB6F}" destId="{17E79D1E-3D37-4C09-9261-5AD6403E5BB9}" srcOrd="0" destOrd="0" parTransId="{9F7B274C-49F8-4336-890A-97B936BD96FC}" sibTransId="{E318490E-3D4C-4AB0-BD11-E12A1EC15B45}"/>
    <dgm:cxn modelId="{A23EA747-588B-41CC-94F6-5B328CDAEEAA}" type="presParOf" srcId="{25732246-F268-47FE-A711-9AFBC478F0CB}" destId="{3D3400B7-2947-4E65-B0C8-86FE8E5221B1}" srcOrd="0" destOrd="0" presId="urn:microsoft.com/office/officeart/2009/layout/CircleArrowProcess"/>
    <dgm:cxn modelId="{14541AD4-B1A0-40F2-A5BA-421AADFC9AA1}" type="presParOf" srcId="{3D3400B7-2947-4E65-B0C8-86FE8E5221B1}" destId="{5115BB3C-F98C-40B3-B6C9-8A266FB4849A}" srcOrd="0" destOrd="0" presId="urn:microsoft.com/office/officeart/2009/layout/CircleArrowProcess"/>
    <dgm:cxn modelId="{D74D3CAB-9AD7-4D50-A86C-B89C6651A226}" type="presParOf" srcId="{25732246-F268-47FE-A711-9AFBC478F0CB}" destId="{833E3085-8177-4BEB-9EA7-B294C078F501}" srcOrd="1" destOrd="0" presId="urn:microsoft.com/office/officeart/2009/layout/CircleArrowProcess"/>
    <dgm:cxn modelId="{29305764-45CD-4988-87F3-FA49B9DB65A8}" type="presParOf" srcId="{25732246-F268-47FE-A711-9AFBC478F0CB}" destId="{80BBACBC-7939-41AD-94EF-7EC3B7F52FC0}" srcOrd="2" destOrd="0" presId="urn:microsoft.com/office/officeart/2009/layout/CircleArrowProcess"/>
    <dgm:cxn modelId="{64FCD702-A2D0-49AF-AEAC-1BD80F73E281}" type="presParOf" srcId="{80BBACBC-7939-41AD-94EF-7EC3B7F52FC0}" destId="{67B91ACA-8B9A-4F9E-9D9B-7B715B782567}" srcOrd="0" destOrd="0" presId="urn:microsoft.com/office/officeart/2009/layout/CircleArrowProcess"/>
    <dgm:cxn modelId="{55E983EE-EB1D-4657-9B78-6A10AD5ECF71}" type="presParOf" srcId="{25732246-F268-47FE-A711-9AFBC478F0CB}" destId="{0FACD4F5-6033-49C4-BB2E-01DFCE4E0C72}" srcOrd="3" destOrd="0" presId="urn:microsoft.com/office/officeart/2009/layout/CircleArrowProcess"/>
    <dgm:cxn modelId="{911F4312-9150-439A-B5F3-04855C08AEDC}" type="presParOf" srcId="{25732246-F268-47FE-A711-9AFBC478F0CB}" destId="{A1F4DBB0-0408-4F2F-844A-F4FB6C75382E}" srcOrd="4" destOrd="0" presId="urn:microsoft.com/office/officeart/2009/layout/CircleArrowProcess"/>
    <dgm:cxn modelId="{8FBE1125-399B-453C-87F6-2844D9B836D6}" type="presParOf" srcId="{A1F4DBB0-0408-4F2F-844A-F4FB6C75382E}" destId="{C084A1FA-223F-4462-8521-A99A7E9B025D}" srcOrd="0" destOrd="0" presId="urn:microsoft.com/office/officeart/2009/layout/CircleArrowProcess"/>
    <dgm:cxn modelId="{0B874D80-C94C-46C8-9D14-3B41246360D4}" type="presParOf" srcId="{25732246-F268-47FE-A711-9AFBC478F0CB}" destId="{C36807F2-3B01-47E1-AB27-104F6D725A0A}"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4D8C7C-A5CF-4102-91DF-F6671F9EEB6F}"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GB"/>
        </a:p>
      </dgm:t>
    </dgm:pt>
    <dgm:pt modelId="{17E79D1E-3D37-4C09-9261-5AD6403E5BB9}">
      <dgm:prSet phldrT="[Text]" custT="1"/>
      <dgm:spPr>
        <a:xfrm>
          <a:off x="1694549" y="813288"/>
          <a:ext cx="1178696" cy="589206"/>
        </a:xfrm>
        <a:prstGeom prst="rect">
          <a:avLst/>
        </a:prstGeom>
        <a:noFill/>
        <a:ln>
          <a:noFill/>
        </a:ln>
        <a:effectLst/>
      </dgm:spPr>
      <dgm:t>
        <a:bodyPr/>
        <a:lstStyle/>
        <a:p>
          <a:pPr>
            <a:buNone/>
          </a:pPr>
          <a:r>
            <a:rPr lang="en-GB"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Led by innovation</a:t>
          </a:r>
        </a:p>
      </dgm:t>
    </dgm:pt>
    <dgm:pt modelId="{9F7B274C-49F8-4336-890A-97B936BD96FC}" type="parTrans" cxnId="{F518C1EF-06E6-47BF-96D2-BA401A9A0F9A}">
      <dgm:prSet/>
      <dgm:spPr/>
      <dgm:t>
        <a:bodyPr/>
        <a:lstStyle/>
        <a:p>
          <a:endParaRPr lang="en-GB"/>
        </a:p>
      </dgm:t>
    </dgm:pt>
    <dgm:pt modelId="{E318490E-3D4C-4AB0-BD11-E12A1EC15B45}" type="sibTrans" cxnId="{F518C1EF-06E6-47BF-96D2-BA401A9A0F9A}">
      <dgm:prSet/>
      <dgm:spPr/>
      <dgm:t>
        <a:bodyPr/>
        <a:lstStyle/>
        <a:p>
          <a:endParaRPr lang="en-GB"/>
        </a:p>
      </dgm:t>
    </dgm:pt>
    <dgm:pt modelId="{34A72BAC-02A0-4BB6-A6B6-2E333623E8C2}">
      <dgm:prSet phldrT="[Text]" custT="1"/>
      <dgm:spPr>
        <a:xfrm>
          <a:off x="1107791" y="2039297"/>
          <a:ext cx="1178696" cy="589206"/>
        </a:xfrm>
        <a:prstGeom prst="rect">
          <a:avLst/>
        </a:prstGeom>
        <a:noFill/>
        <a:ln>
          <a:noFill/>
        </a:ln>
        <a:effectLst/>
      </dgm:spPr>
      <dgm:t>
        <a:bodyPr/>
        <a:lstStyle/>
        <a:p>
          <a:pPr>
            <a:buNone/>
          </a:pPr>
          <a:r>
            <a:rPr lang="en-GB"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Changing behaviour</a:t>
          </a:r>
        </a:p>
      </dgm:t>
    </dgm:pt>
    <dgm:pt modelId="{7870B4E5-6E56-4EFB-9FF6-788304C014F5}" type="parTrans" cxnId="{AA196349-C5CA-4D17-B57F-16B0AA0C889B}">
      <dgm:prSet/>
      <dgm:spPr/>
      <dgm:t>
        <a:bodyPr/>
        <a:lstStyle/>
        <a:p>
          <a:endParaRPr lang="en-GB"/>
        </a:p>
      </dgm:t>
    </dgm:pt>
    <dgm:pt modelId="{A964F3BA-1A53-4141-A3BE-308DE2A39E67}" type="sibTrans" cxnId="{AA196349-C5CA-4D17-B57F-16B0AA0C889B}">
      <dgm:prSet/>
      <dgm:spPr/>
      <dgm:t>
        <a:bodyPr/>
        <a:lstStyle/>
        <a:p>
          <a:endParaRPr lang="en-GB"/>
        </a:p>
      </dgm:t>
    </dgm:pt>
    <dgm:pt modelId="{E96E2061-023C-4CED-8AE4-CC33B34EAAA8}">
      <dgm:prSet phldrT="[Text]" custT="1"/>
      <dgm:spPr>
        <a:xfrm>
          <a:off x="1697338" y="3267068"/>
          <a:ext cx="1178696" cy="589206"/>
        </a:xfrm>
        <a:prstGeom prst="rect">
          <a:avLst/>
        </a:prstGeom>
        <a:noFill/>
        <a:ln>
          <a:noFill/>
        </a:ln>
        <a:effectLst/>
      </dgm:spPr>
      <dgm:t>
        <a:bodyPr/>
        <a:lstStyle/>
        <a:p>
          <a:pPr>
            <a:buNone/>
          </a:pPr>
          <a:r>
            <a:rPr lang="en-GB"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Defining Results</a:t>
          </a:r>
        </a:p>
      </dgm:t>
    </dgm:pt>
    <dgm:pt modelId="{A15AA355-21AB-49F4-902B-E91F2472C345}" type="parTrans" cxnId="{BE0A4ECE-C6A4-4304-8218-34F000464987}">
      <dgm:prSet/>
      <dgm:spPr/>
      <dgm:t>
        <a:bodyPr/>
        <a:lstStyle/>
        <a:p>
          <a:endParaRPr lang="en-GB"/>
        </a:p>
      </dgm:t>
    </dgm:pt>
    <dgm:pt modelId="{2270B7C1-42EB-4D39-BB1F-23D34D310335}" type="sibTrans" cxnId="{BE0A4ECE-C6A4-4304-8218-34F000464987}">
      <dgm:prSet/>
      <dgm:spPr/>
      <dgm:t>
        <a:bodyPr/>
        <a:lstStyle/>
        <a:p>
          <a:endParaRPr lang="en-GB"/>
        </a:p>
      </dgm:t>
    </dgm:pt>
    <dgm:pt modelId="{25732246-F268-47FE-A711-9AFBC478F0CB}" type="pres">
      <dgm:prSet presAssocID="{154D8C7C-A5CF-4102-91DF-F6671F9EEB6F}" presName="Name0" presStyleCnt="0">
        <dgm:presLayoutVars>
          <dgm:chMax val="7"/>
          <dgm:chPref val="7"/>
          <dgm:dir/>
          <dgm:animLvl val="lvl"/>
        </dgm:presLayoutVars>
      </dgm:prSet>
      <dgm:spPr/>
    </dgm:pt>
    <dgm:pt modelId="{3D3400B7-2947-4E65-B0C8-86FE8E5221B1}" type="pres">
      <dgm:prSet presAssocID="{17E79D1E-3D37-4C09-9261-5AD6403E5BB9}" presName="Accent1" presStyleCnt="0"/>
      <dgm:spPr/>
    </dgm:pt>
    <dgm:pt modelId="{5115BB3C-F98C-40B3-B6C9-8A266FB4849A}" type="pres">
      <dgm:prSet presAssocID="{17E79D1E-3D37-4C09-9261-5AD6403E5BB9}" presName="Accent" presStyleLbl="node1" presStyleIdx="0" presStyleCnt="3"/>
      <dgm:spPr>
        <a:xfrm>
          <a:off x="1225700" y="47363"/>
          <a:ext cx="2121174" cy="2121497"/>
        </a:xfrm>
        <a:prstGeom prst="circularArrow">
          <a:avLst>
            <a:gd name="adj1" fmla="val 10980"/>
            <a:gd name="adj2" fmla="val 1142322"/>
            <a:gd name="adj3" fmla="val 4500000"/>
            <a:gd name="adj4" fmla="val 10800000"/>
            <a:gd name="adj5" fmla="val 12500"/>
          </a:avLst>
        </a:prstGeom>
        <a:solidFill>
          <a:srgbClr val="62CABF"/>
        </a:solidFill>
        <a:ln w="12700" cap="flat" cmpd="sng" algn="ctr">
          <a:noFill/>
          <a:prstDash val="solid"/>
          <a:miter lim="800000"/>
        </a:ln>
        <a:effectLst/>
      </dgm:spPr>
    </dgm:pt>
    <dgm:pt modelId="{833E3085-8177-4BEB-9EA7-B294C078F501}" type="pres">
      <dgm:prSet presAssocID="{17E79D1E-3D37-4C09-9261-5AD6403E5BB9}" presName="Parent1" presStyleLbl="revTx" presStyleIdx="0" presStyleCnt="3">
        <dgm:presLayoutVars>
          <dgm:chMax val="1"/>
          <dgm:chPref val="1"/>
          <dgm:bulletEnabled val="1"/>
        </dgm:presLayoutVars>
      </dgm:prSet>
      <dgm:spPr/>
    </dgm:pt>
    <dgm:pt modelId="{80BBACBC-7939-41AD-94EF-7EC3B7F52FC0}" type="pres">
      <dgm:prSet presAssocID="{34A72BAC-02A0-4BB6-A6B6-2E333623E8C2}" presName="Accent2" presStyleCnt="0"/>
      <dgm:spPr/>
    </dgm:pt>
    <dgm:pt modelId="{67B91ACA-8B9A-4F9E-9D9B-7B715B782567}" type="pres">
      <dgm:prSet presAssocID="{34A72BAC-02A0-4BB6-A6B6-2E333623E8C2}" presName="Accent" presStyleLbl="node1" presStyleIdx="1" presStyleCnt="3"/>
      <dgm:spPr>
        <a:xfrm>
          <a:off x="636551" y="1266321"/>
          <a:ext cx="2121174" cy="2121497"/>
        </a:xfrm>
        <a:prstGeom prst="leftCircularArrow">
          <a:avLst>
            <a:gd name="adj1" fmla="val 10980"/>
            <a:gd name="adj2" fmla="val 1142322"/>
            <a:gd name="adj3" fmla="val 6300000"/>
            <a:gd name="adj4" fmla="val 18900000"/>
            <a:gd name="adj5" fmla="val 12500"/>
          </a:avLst>
        </a:prstGeom>
        <a:solidFill>
          <a:srgbClr val="C0EB6A"/>
        </a:solidFill>
        <a:ln w="12700" cap="flat" cmpd="sng" algn="ctr">
          <a:noFill/>
          <a:prstDash val="solid"/>
          <a:miter lim="800000"/>
        </a:ln>
        <a:effectLst/>
      </dgm:spPr>
    </dgm:pt>
    <dgm:pt modelId="{0FACD4F5-6033-49C4-BB2E-01DFCE4E0C72}" type="pres">
      <dgm:prSet presAssocID="{34A72BAC-02A0-4BB6-A6B6-2E333623E8C2}" presName="Parent2" presStyleLbl="revTx" presStyleIdx="1" presStyleCnt="3">
        <dgm:presLayoutVars>
          <dgm:chMax val="1"/>
          <dgm:chPref val="1"/>
          <dgm:bulletEnabled val="1"/>
        </dgm:presLayoutVars>
      </dgm:prSet>
      <dgm:spPr/>
    </dgm:pt>
    <dgm:pt modelId="{A1F4DBB0-0408-4F2F-844A-F4FB6C75382E}" type="pres">
      <dgm:prSet presAssocID="{E96E2061-023C-4CED-8AE4-CC33B34EAAA8}" presName="Accent3" presStyleCnt="0"/>
      <dgm:spPr/>
    </dgm:pt>
    <dgm:pt modelId="{C084A1FA-223F-4462-8521-A99A7E9B025D}" type="pres">
      <dgm:prSet presAssocID="{E96E2061-023C-4CED-8AE4-CC33B34EAAA8}" presName="Accent" presStyleLbl="node1" presStyleIdx="2" presStyleCnt="3"/>
      <dgm:spPr>
        <a:xfrm>
          <a:off x="1376672" y="2631148"/>
          <a:ext cx="1822417" cy="1823148"/>
        </a:xfrm>
        <a:prstGeom prst="blockArc">
          <a:avLst>
            <a:gd name="adj1" fmla="val 13500000"/>
            <a:gd name="adj2" fmla="val 10800000"/>
            <a:gd name="adj3" fmla="val 12740"/>
          </a:avLst>
        </a:prstGeom>
        <a:solidFill>
          <a:srgbClr val="F16857"/>
        </a:solidFill>
        <a:ln w="12700" cap="flat" cmpd="sng" algn="ctr">
          <a:noFill/>
          <a:prstDash val="solid"/>
          <a:miter lim="800000"/>
        </a:ln>
        <a:effectLst/>
      </dgm:spPr>
    </dgm:pt>
    <dgm:pt modelId="{C36807F2-3B01-47E1-AB27-104F6D725A0A}" type="pres">
      <dgm:prSet presAssocID="{E96E2061-023C-4CED-8AE4-CC33B34EAAA8}" presName="Parent3" presStyleLbl="revTx" presStyleIdx="2" presStyleCnt="3">
        <dgm:presLayoutVars>
          <dgm:chMax val="1"/>
          <dgm:chPref val="1"/>
          <dgm:bulletEnabled val="1"/>
        </dgm:presLayoutVars>
      </dgm:prSet>
      <dgm:spPr/>
    </dgm:pt>
  </dgm:ptLst>
  <dgm:cxnLst>
    <dgm:cxn modelId="{B1E06D60-9028-453C-8DCD-A989DE00D32A}" type="presOf" srcId="{154D8C7C-A5CF-4102-91DF-F6671F9EEB6F}" destId="{25732246-F268-47FE-A711-9AFBC478F0CB}" srcOrd="0" destOrd="0" presId="urn:microsoft.com/office/officeart/2009/layout/CircleArrowProcess"/>
    <dgm:cxn modelId="{AA196349-C5CA-4D17-B57F-16B0AA0C889B}" srcId="{154D8C7C-A5CF-4102-91DF-F6671F9EEB6F}" destId="{34A72BAC-02A0-4BB6-A6B6-2E333623E8C2}" srcOrd="1" destOrd="0" parTransId="{7870B4E5-6E56-4EFB-9FF6-788304C014F5}" sibTransId="{A964F3BA-1A53-4141-A3BE-308DE2A39E67}"/>
    <dgm:cxn modelId="{4A5F1A8E-BC5E-48F7-90FD-EB3F0548D6D9}" type="presOf" srcId="{34A72BAC-02A0-4BB6-A6B6-2E333623E8C2}" destId="{0FACD4F5-6033-49C4-BB2E-01DFCE4E0C72}" srcOrd="0" destOrd="0" presId="urn:microsoft.com/office/officeart/2009/layout/CircleArrowProcess"/>
    <dgm:cxn modelId="{ACC9AFC4-CADF-45B2-B9E8-461166BB2566}" type="presOf" srcId="{E96E2061-023C-4CED-8AE4-CC33B34EAAA8}" destId="{C36807F2-3B01-47E1-AB27-104F6D725A0A}" srcOrd="0" destOrd="0" presId="urn:microsoft.com/office/officeart/2009/layout/CircleArrowProcess"/>
    <dgm:cxn modelId="{BE0A4ECE-C6A4-4304-8218-34F000464987}" srcId="{154D8C7C-A5CF-4102-91DF-F6671F9EEB6F}" destId="{E96E2061-023C-4CED-8AE4-CC33B34EAAA8}" srcOrd="2" destOrd="0" parTransId="{A15AA355-21AB-49F4-902B-E91F2472C345}" sibTransId="{2270B7C1-42EB-4D39-BB1F-23D34D310335}"/>
    <dgm:cxn modelId="{FDFFE0D5-9135-4A74-BE3F-0D249CE63799}" type="presOf" srcId="{17E79D1E-3D37-4C09-9261-5AD6403E5BB9}" destId="{833E3085-8177-4BEB-9EA7-B294C078F501}" srcOrd="0" destOrd="0" presId="urn:microsoft.com/office/officeart/2009/layout/CircleArrowProcess"/>
    <dgm:cxn modelId="{F518C1EF-06E6-47BF-96D2-BA401A9A0F9A}" srcId="{154D8C7C-A5CF-4102-91DF-F6671F9EEB6F}" destId="{17E79D1E-3D37-4C09-9261-5AD6403E5BB9}" srcOrd="0" destOrd="0" parTransId="{9F7B274C-49F8-4336-890A-97B936BD96FC}" sibTransId="{E318490E-3D4C-4AB0-BD11-E12A1EC15B45}"/>
    <dgm:cxn modelId="{A23EA747-588B-41CC-94F6-5B328CDAEEAA}" type="presParOf" srcId="{25732246-F268-47FE-A711-9AFBC478F0CB}" destId="{3D3400B7-2947-4E65-B0C8-86FE8E5221B1}" srcOrd="0" destOrd="0" presId="urn:microsoft.com/office/officeart/2009/layout/CircleArrowProcess"/>
    <dgm:cxn modelId="{14541AD4-B1A0-40F2-A5BA-421AADFC9AA1}" type="presParOf" srcId="{3D3400B7-2947-4E65-B0C8-86FE8E5221B1}" destId="{5115BB3C-F98C-40B3-B6C9-8A266FB4849A}" srcOrd="0" destOrd="0" presId="urn:microsoft.com/office/officeart/2009/layout/CircleArrowProcess"/>
    <dgm:cxn modelId="{D74D3CAB-9AD7-4D50-A86C-B89C6651A226}" type="presParOf" srcId="{25732246-F268-47FE-A711-9AFBC478F0CB}" destId="{833E3085-8177-4BEB-9EA7-B294C078F501}" srcOrd="1" destOrd="0" presId="urn:microsoft.com/office/officeart/2009/layout/CircleArrowProcess"/>
    <dgm:cxn modelId="{29305764-45CD-4988-87F3-FA49B9DB65A8}" type="presParOf" srcId="{25732246-F268-47FE-A711-9AFBC478F0CB}" destId="{80BBACBC-7939-41AD-94EF-7EC3B7F52FC0}" srcOrd="2" destOrd="0" presId="urn:microsoft.com/office/officeart/2009/layout/CircleArrowProcess"/>
    <dgm:cxn modelId="{64FCD702-A2D0-49AF-AEAC-1BD80F73E281}" type="presParOf" srcId="{80BBACBC-7939-41AD-94EF-7EC3B7F52FC0}" destId="{67B91ACA-8B9A-4F9E-9D9B-7B715B782567}" srcOrd="0" destOrd="0" presId="urn:microsoft.com/office/officeart/2009/layout/CircleArrowProcess"/>
    <dgm:cxn modelId="{55E983EE-EB1D-4657-9B78-6A10AD5ECF71}" type="presParOf" srcId="{25732246-F268-47FE-A711-9AFBC478F0CB}" destId="{0FACD4F5-6033-49C4-BB2E-01DFCE4E0C72}" srcOrd="3" destOrd="0" presId="urn:microsoft.com/office/officeart/2009/layout/CircleArrowProcess"/>
    <dgm:cxn modelId="{911F4312-9150-439A-B5F3-04855C08AEDC}" type="presParOf" srcId="{25732246-F268-47FE-A711-9AFBC478F0CB}" destId="{A1F4DBB0-0408-4F2F-844A-F4FB6C75382E}" srcOrd="4" destOrd="0" presId="urn:microsoft.com/office/officeart/2009/layout/CircleArrowProcess"/>
    <dgm:cxn modelId="{8FBE1125-399B-453C-87F6-2844D9B836D6}" type="presParOf" srcId="{A1F4DBB0-0408-4F2F-844A-F4FB6C75382E}" destId="{C084A1FA-223F-4462-8521-A99A7E9B025D}" srcOrd="0" destOrd="0" presId="urn:microsoft.com/office/officeart/2009/layout/CircleArrowProcess"/>
    <dgm:cxn modelId="{0B874D80-C94C-46C8-9D14-3B41246360D4}" type="presParOf" srcId="{25732246-F268-47FE-A711-9AFBC478F0CB}" destId="{C36807F2-3B01-47E1-AB27-104F6D725A0A}" srcOrd="5" destOrd="0" presId="urn:microsoft.com/office/officeart/2009/layout/CircleArrow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54D8C7C-A5CF-4102-91DF-F6671F9EEB6F}"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GB"/>
        </a:p>
      </dgm:t>
    </dgm:pt>
    <dgm:pt modelId="{17E79D1E-3D37-4C09-9261-5AD6403E5BB9}">
      <dgm:prSet phldrT="[Text]" custT="1"/>
      <dgm:spPr>
        <a:xfrm>
          <a:off x="1694549" y="813288"/>
          <a:ext cx="1178696" cy="589206"/>
        </a:xfrm>
        <a:prstGeom prst="rect">
          <a:avLst/>
        </a:prstGeom>
        <a:noFill/>
        <a:ln>
          <a:noFill/>
        </a:ln>
        <a:effectLst/>
      </dgm:spPr>
      <dgm:t>
        <a:bodyPr/>
        <a:lstStyle/>
        <a:p>
          <a:pPr>
            <a:buNone/>
          </a:pPr>
          <a:r>
            <a:rPr lang="en-GB" sz="1500" dirty="0">
              <a:solidFill>
                <a:schemeClr val="bg2"/>
              </a:solidFill>
              <a:latin typeface="Open Sans" panose="020B0606030504020204" pitchFamily="34" charset="0"/>
              <a:ea typeface="Open Sans" panose="020B0606030504020204" pitchFamily="34" charset="0"/>
              <a:cs typeface="Open Sans" panose="020B0606030504020204" pitchFamily="34" charset="0"/>
            </a:rPr>
            <a:t>Led by innovation</a:t>
          </a:r>
        </a:p>
      </dgm:t>
    </dgm:pt>
    <dgm:pt modelId="{9F7B274C-49F8-4336-890A-97B936BD96FC}" type="parTrans" cxnId="{F518C1EF-06E6-47BF-96D2-BA401A9A0F9A}">
      <dgm:prSet/>
      <dgm:spPr/>
      <dgm:t>
        <a:bodyPr/>
        <a:lstStyle/>
        <a:p>
          <a:endParaRPr lang="en-GB"/>
        </a:p>
      </dgm:t>
    </dgm:pt>
    <dgm:pt modelId="{E318490E-3D4C-4AB0-BD11-E12A1EC15B45}" type="sibTrans" cxnId="{F518C1EF-06E6-47BF-96D2-BA401A9A0F9A}">
      <dgm:prSet/>
      <dgm:spPr/>
      <dgm:t>
        <a:bodyPr/>
        <a:lstStyle/>
        <a:p>
          <a:endParaRPr lang="en-GB"/>
        </a:p>
      </dgm:t>
    </dgm:pt>
    <dgm:pt modelId="{34A72BAC-02A0-4BB6-A6B6-2E333623E8C2}">
      <dgm:prSet phldrT="[Text]" custT="1"/>
      <dgm:spPr>
        <a:xfrm>
          <a:off x="1107791" y="2039297"/>
          <a:ext cx="1178696" cy="589206"/>
        </a:xfrm>
        <a:prstGeom prst="rect">
          <a:avLst/>
        </a:prstGeom>
        <a:noFill/>
        <a:ln>
          <a:noFill/>
        </a:ln>
        <a:effectLst/>
      </dgm:spPr>
      <dgm:t>
        <a:bodyPr/>
        <a:lstStyle/>
        <a:p>
          <a:pPr>
            <a:buNone/>
          </a:pPr>
          <a:r>
            <a:rPr lang="en-GB" sz="1500" dirty="0">
              <a:solidFill>
                <a:schemeClr val="bg2"/>
              </a:solidFill>
              <a:latin typeface="Open Sans" panose="020B0606030504020204" pitchFamily="34" charset="0"/>
              <a:ea typeface="Open Sans" panose="020B0606030504020204" pitchFamily="34" charset="0"/>
              <a:cs typeface="Open Sans" panose="020B0606030504020204" pitchFamily="34" charset="0"/>
            </a:rPr>
            <a:t>Changing behaviour</a:t>
          </a:r>
        </a:p>
      </dgm:t>
    </dgm:pt>
    <dgm:pt modelId="{7870B4E5-6E56-4EFB-9FF6-788304C014F5}" type="parTrans" cxnId="{AA196349-C5CA-4D17-B57F-16B0AA0C889B}">
      <dgm:prSet/>
      <dgm:spPr/>
      <dgm:t>
        <a:bodyPr/>
        <a:lstStyle/>
        <a:p>
          <a:endParaRPr lang="en-GB"/>
        </a:p>
      </dgm:t>
    </dgm:pt>
    <dgm:pt modelId="{A964F3BA-1A53-4141-A3BE-308DE2A39E67}" type="sibTrans" cxnId="{AA196349-C5CA-4D17-B57F-16B0AA0C889B}">
      <dgm:prSet/>
      <dgm:spPr/>
      <dgm:t>
        <a:bodyPr/>
        <a:lstStyle/>
        <a:p>
          <a:endParaRPr lang="en-GB"/>
        </a:p>
      </dgm:t>
    </dgm:pt>
    <dgm:pt modelId="{E96E2061-023C-4CED-8AE4-CC33B34EAAA8}">
      <dgm:prSet phldrT="[Text]" custT="1"/>
      <dgm:spPr>
        <a:xfrm>
          <a:off x="1697338" y="3267068"/>
          <a:ext cx="1178696" cy="589206"/>
        </a:xfrm>
        <a:prstGeom prst="rect">
          <a:avLst/>
        </a:prstGeom>
        <a:noFill/>
        <a:ln>
          <a:noFill/>
        </a:ln>
        <a:effectLst/>
      </dgm:spPr>
      <dgm:t>
        <a:bodyPr/>
        <a:lstStyle/>
        <a:p>
          <a:pPr>
            <a:buNone/>
          </a:pPr>
          <a:r>
            <a:rPr lang="en-GB" sz="1500" dirty="0">
              <a:solidFill>
                <a:schemeClr val="bg2"/>
              </a:solidFill>
              <a:latin typeface="Open Sans" panose="020B0606030504020204" pitchFamily="34" charset="0"/>
              <a:ea typeface="Open Sans" panose="020B0606030504020204" pitchFamily="34" charset="0"/>
              <a:cs typeface="Open Sans" panose="020B0606030504020204" pitchFamily="34" charset="0"/>
            </a:rPr>
            <a:t>Defining Results</a:t>
          </a:r>
        </a:p>
      </dgm:t>
    </dgm:pt>
    <dgm:pt modelId="{A15AA355-21AB-49F4-902B-E91F2472C345}" type="parTrans" cxnId="{BE0A4ECE-C6A4-4304-8218-34F000464987}">
      <dgm:prSet/>
      <dgm:spPr/>
      <dgm:t>
        <a:bodyPr/>
        <a:lstStyle/>
        <a:p>
          <a:endParaRPr lang="en-GB"/>
        </a:p>
      </dgm:t>
    </dgm:pt>
    <dgm:pt modelId="{2270B7C1-42EB-4D39-BB1F-23D34D310335}" type="sibTrans" cxnId="{BE0A4ECE-C6A4-4304-8218-34F000464987}">
      <dgm:prSet/>
      <dgm:spPr/>
      <dgm:t>
        <a:bodyPr/>
        <a:lstStyle/>
        <a:p>
          <a:endParaRPr lang="en-GB"/>
        </a:p>
      </dgm:t>
    </dgm:pt>
    <dgm:pt modelId="{25732246-F268-47FE-A711-9AFBC478F0CB}" type="pres">
      <dgm:prSet presAssocID="{154D8C7C-A5CF-4102-91DF-F6671F9EEB6F}" presName="Name0" presStyleCnt="0">
        <dgm:presLayoutVars>
          <dgm:chMax val="7"/>
          <dgm:chPref val="7"/>
          <dgm:dir/>
          <dgm:animLvl val="lvl"/>
        </dgm:presLayoutVars>
      </dgm:prSet>
      <dgm:spPr/>
    </dgm:pt>
    <dgm:pt modelId="{3D3400B7-2947-4E65-B0C8-86FE8E5221B1}" type="pres">
      <dgm:prSet presAssocID="{17E79D1E-3D37-4C09-9261-5AD6403E5BB9}" presName="Accent1" presStyleCnt="0"/>
      <dgm:spPr/>
    </dgm:pt>
    <dgm:pt modelId="{5115BB3C-F98C-40B3-B6C9-8A266FB4849A}" type="pres">
      <dgm:prSet presAssocID="{17E79D1E-3D37-4C09-9261-5AD6403E5BB9}" presName="Accent" presStyleLbl="node1" presStyleIdx="0" presStyleCnt="3"/>
      <dgm:spPr>
        <a:xfrm>
          <a:off x="1225700" y="47363"/>
          <a:ext cx="2121174" cy="2121497"/>
        </a:xfrm>
        <a:prstGeom prst="circularArrow">
          <a:avLst>
            <a:gd name="adj1" fmla="val 10980"/>
            <a:gd name="adj2" fmla="val 1142322"/>
            <a:gd name="adj3" fmla="val 4500000"/>
            <a:gd name="adj4" fmla="val 10800000"/>
            <a:gd name="adj5" fmla="val 12500"/>
          </a:avLst>
        </a:prstGeom>
        <a:solidFill>
          <a:srgbClr val="62CABF"/>
        </a:solidFill>
        <a:ln w="12700" cap="flat" cmpd="sng" algn="ctr">
          <a:noFill/>
          <a:prstDash val="solid"/>
          <a:miter lim="800000"/>
        </a:ln>
        <a:effectLst/>
      </dgm:spPr>
    </dgm:pt>
    <dgm:pt modelId="{833E3085-8177-4BEB-9EA7-B294C078F501}" type="pres">
      <dgm:prSet presAssocID="{17E79D1E-3D37-4C09-9261-5AD6403E5BB9}" presName="Parent1" presStyleLbl="revTx" presStyleIdx="0" presStyleCnt="3">
        <dgm:presLayoutVars>
          <dgm:chMax val="1"/>
          <dgm:chPref val="1"/>
          <dgm:bulletEnabled val="1"/>
        </dgm:presLayoutVars>
      </dgm:prSet>
      <dgm:spPr/>
    </dgm:pt>
    <dgm:pt modelId="{80BBACBC-7939-41AD-94EF-7EC3B7F52FC0}" type="pres">
      <dgm:prSet presAssocID="{34A72BAC-02A0-4BB6-A6B6-2E333623E8C2}" presName="Accent2" presStyleCnt="0"/>
      <dgm:spPr/>
    </dgm:pt>
    <dgm:pt modelId="{67B91ACA-8B9A-4F9E-9D9B-7B715B782567}" type="pres">
      <dgm:prSet presAssocID="{34A72BAC-02A0-4BB6-A6B6-2E333623E8C2}" presName="Accent" presStyleLbl="node1" presStyleIdx="1" presStyleCnt="3"/>
      <dgm:spPr>
        <a:xfrm>
          <a:off x="636551" y="1266321"/>
          <a:ext cx="2121174" cy="2121497"/>
        </a:xfrm>
        <a:prstGeom prst="leftCircularArrow">
          <a:avLst>
            <a:gd name="adj1" fmla="val 10980"/>
            <a:gd name="adj2" fmla="val 1142322"/>
            <a:gd name="adj3" fmla="val 6300000"/>
            <a:gd name="adj4" fmla="val 18900000"/>
            <a:gd name="adj5" fmla="val 12500"/>
          </a:avLst>
        </a:prstGeom>
        <a:solidFill>
          <a:srgbClr val="C0EB6A"/>
        </a:solidFill>
        <a:ln w="12700" cap="flat" cmpd="sng" algn="ctr">
          <a:noFill/>
          <a:prstDash val="solid"/>
          <a:miter lim="800000"/>
        </a:ln>
        <a:effectLst/>
      </dgm:spPr>
    </dgm:pt>
    <dgm:pt modelId="{0FACD4F5-6033-49C4-BB2E-01DFCE4E0C72}" type="pres">
      <dgm:prSet presAssocID="{34A72BAC-02A0-4BB6-A6B6-2E333623E8C2}" presName="Parent2" presStyleLbl="revTx" presStyleIdx="1" presStyleCnt="3">
        <dgm:presLayoutVars>
          <dgm:chMax val="1"/>
          <dgm:chPref val="1"/>
          <dgm:bulletEnabled val="1"/>
        </dgm:presLayoutVars>
      </dgm:prSet>
      <dgm:spPr/>
    </dgm:pt>
    <dgm:pt modelId="{A1F4DBB0-0408-4F2F-844A-F4FB6C75382E}" type="pres">
      <dgm:prSet presAssocID="{E96E2061-023C-4CED-8AE4-CC33B34EAAA8}" presName="Accent3" presStyleCnt="0"/>
      <dgm:spPr/>
    </dgm:pt>
    <dgm:pt modelId="{C084A1FA-223F-4462-8521-A99A7E9B025D}" type="pres">
      <dgm:prSet presAssocID="{E96E2061-023C-4CED-8AE4-CC33B34EAAA8}" presName="Accent" presStyleLbl="node1" presStyleIdx="2" presStyleCnt="3"/>
      <dgm:spPr>
        <a:xfrm>
          <a:off x="1376672" y="2631148"/>
          <a:ext cx="1822417" cy="1823148"/>
        </a:xfrm>
        <a:prstGeom prst="blockArc">
          <a:avLst>
            <a:gd name="adj1" fmla="val 13500000"/>
            <a:gd name="adj2" fmla="val 10800000"/>
            <a:gd name="adj3" fmla="val 12740"/>
          </a:avLst>
        </a:prstGeom>
        <a:solidFill>
          <a:srgbClr val="F16857"/>
        </a:solidFill>
        <a:ln w="12700" cap="flat" cmpd="sng" algn="ctr">
          <a:noFill/>
          <a:prstDash val="solid"/>
          <a:miter lim="800000"/>
        </a:ln>
        <a:effectLst/>
      </dgm:spPr>
    </dgm:pt>
    <dgm:pt modelId="{C36807F2-3B01-47E1-AB27-104F6D725A0A}" type="pres">
      <dgm:prSet presAssocID="{E96E2061-023C-4CED-8AE4-CC33B34EAAA8}" presName="Parent3" presStyleLbl="revTx" presStyleIdx="2" presStyleCnt="3">
        <dgm:presLayoutVars>
          <dgm:chMax val="1"/>
          <dgm:chPref val="1"/>
          <dgm:bulletEnabled val="1"/>
        </dgm:presLayoutVars>
      </dgm:prSet>
      <dgm:spPr/>
    </dgm:pt>
  </dgm:ptLst>
  <dgm:cxnLst>
    <dgm:cxn modelId="{B1E06D60-9028-453C-8DCD-A989DE00D32A}" type="presOf" srcId="{154D8C7C-A5CF-4102-91DF-F6671F9EEB6F}" destId="{25732246-F268-47FE-A711-9AFBC478F0CB}" srcOrd="0" destOrd="0" presId="urn:microsoft.com/office/officeart/2009/layout/CircleArrowProcess"/>
    <dgm:cxn modelId="{AA196349-C5CA-4D17-B57F-16B0AA0C889B}" srcId="{154D8C7C-A5CF-4102-91DF-F6671F9EEB6F}" destId="{34A72BAC-02A0-4BB6-A6B6-2E333623E8C2}" srcOrd="1" destOrd="0" parTransId="{7870B4E5-6E56-4EFB-9FF6-788304C014F5}" sibTransId="{A964F3BA-1A53-4141-A3BE-308DE2A39E67}"/>
    <dgm:cxn modelId="{4A5F1A8E-BC5E-48F7-90FD-EB3F0548D6D9}" type="presOf" srcId="{34A72BAC-02A0-4BB6-A6B6-2E333623E8C2}" destId="{0FACD4F5-6033-49C4-BB2E-01DFCE4E0C72}" srcOrd="0" destOrd="0" presId="urn:microsoft.com/office/officeart/2009/layout/CircleArrowProcess"/>
    <dgm:cxn modelId="{ACC9AFC4-CADF-45B2-B9E8-461166BB2566}" type="presOf" srcId="{E96E2061-023C-4CED-8AE4-CC33B34EAAA8}" destId="{C36807F2-3B01-47E1-AB27-104F6D725A0A}" srcOrd="0" destOrd="0" presId="urn:microsoft.com/office/officeart/2009/layout/CircleArrowProcess"/>
    <dgm:cxn modelId="{BE0A4ECE-C6A4-4304-8218-34F000464987}" srcId="{154D8C7C-A5CF-4102-91DF-F6671F9EEB6F}" destId="{E96E2061-023C-4CED-8AE4-CC33B34EAAA8}" srcOrd="2" destOrd="0" parTransId="{A15AA355-21AB-49F4-902B-E91F2472C345}" sibTransId="{2270B7C1-42EB-4D39-BB1F-23D34D310335}"/>
    <dgm:cxn modelId="{FDFFE0D5-9135-4A74-BE3F-0D249CE63799}" type="presOf" srcId="{17E79D1E-3D37-4C09-9261-5AD6403E5BB9}" destId="{833E3085-8177-4BEB-9EA7-B294C078F501}" srcOrd="0" destOrd="0" presId="urn:microsoft.com/office/officeart/2009/layout/CircleArrowProcess"/>
    <dgm:cxn modelId="{F518C1EF-06E6-47BF-96D2-BA401A9A0F9A}" srcId="{154D8C7C-A5CF-4102-91DF-F6671F9EEB6F}" destId="{17E79D1E-3D37-4C09-9261-5AD6403E5BB9}" srcOrd="0" destOrd="0" parTransId="{9F7B274C-49F8-4336-890A-97B936BD96FC}" sibTransId="{E318490E-3D4C-4AB0-BD11-E12A1EC15B45}"/>
    <dgm:cxn modelId="{A23EA747-588B-41CC-94F6-5B328CDAEEAA}" type="presParOf" srcId="{25732246-F268-47FE-A711-9AFBC478F0CB}" destId="{3D3400B7-2947-4E65-B0C8-86FE8E5221B1}" srcOrd="0" destOrd="0" presId="urn:microsoft.com/office/officeart/2009/layout/CircleArrowProcess"/>
    <dgm:cxn modelId="{14541AD4-B1A0-40F2-A5BA-421AADFC9AA1}" type="presParOf" srcId="{3D3400B7-2947-4E65-B0C8-86FE8E5221B1}" destId="{5115BB3C-F98C-40B3-B6C9-8A266FB4849A}" srcOrd="0" destOrd="0" presId="urn:microsoft.com/office/officeart/2009/layout/CircleArrowProcess"/>
    <dgm:cxn modelId="{D74D3CAB-9AD7-4D50-A86C-B89C6651A226}" type="presParOf" srcId="{25732246-F268-47FE-A711-9AFBC478F0CB}" destId="{833E3085-8177-4BEB-9EA7-B294C078F501}" srcOrd="1" destOrd="0" presId="urn:microsoft.com/office/officeart/2009/layout/CircleArrowProcess"/>
    <dgm:cxn modelId="{29305764-45CD-4988-87F3-FA49B9DB65A8}" type="presParOf" srcId="{25732246-F268-47FE-A711-9AFBC478F0CB}" destId="{80BBACBC-7939-41AD-94EF-7EC3B7F52FC0}" srcOrd="2" destOrd="0" presId="urn:microsoft.com/office/officeart/2009/layout/CircleArrowProcess"/>
    <dgm:cxn modelId="{64FCD702-A2D0-49AF-AEAC-1BD80F73E281}" type="presParOf" srcId="{80BBACBC-7939-41AD-94EF-7EC3B7F52FC0}" destId="{67B91ACA-8B9A-4F9E-9D9B-7B715B782567}" srcOrd="0" destOrd="0" presId="urn:microsoft.com/office/officeart/2009/layout/CircleArrowProcess"/>
    <dgm:cxn modelId="{55E983EE-EB1D-4657-9B78-6A10AD5ECF71}" type="presParOf" srcId="{25732246-F268-47FE-A711-9AFBC478F0CB}" destId="{0FACD4F5-6033-49C4-BB2E-01DFCE4E0C72}" srcOrd="3" destOrd="0" presId="urn:microsoft.com/office/officeart/2009/layout/CircleArrowProcess"/>
    <dgm:cxn modelId="{911F4312-9150-439A-B5F3-04855C08AEDC}" type="presParOf" srcId="{25732246-F268-47FE-A711-9AFBC478F0CB}" destId="{A1F4DBB0-0408-4F2F-844A-F4FB6C75382E}" srcOrd="4" destOrd="0" presId="urn:microsoft.com/office/officeart/2009/layout/CircleArrowProcess"/>
    <dgm:cxn modelId="{8FBE1125-399B-453C-87F6-2844D9B836D6}" type="presParOf" srcId="{A1F4DBB0-0408-4F2F-844A-F4FB6C75382E}" destId="{C084A1FA-223F-4462-8521-A99A7E9B025D}" srcOrd="0" destOrd="0" presId="urn:microsoft.com/office/officeart/2009/layout/CircleArrowProcess"/>
    <dgm:cxn modelId="{0B874D80-C94C-46C8-9D14-3B41246360D4}" type="presParOf" srcId="{25732246-F268-47FE-A711-9AFBC478F0CB}" destId="{C36807F2-3B01-47E1-AB27-104F6D725A0A}"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54D8C7C-A5CF-4102-91DF-F6671F9EEB6F}"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GB"/>
        </a:p>
      </dgm:t>
    </dgm:pt>
    <dgm:pt modelId="{17E79D1E-3D37-4C09-9261-5AD6403E5BB9}">
      <dgm:prSet phldrT="[Text]" custT="1"/>
      <dgm:spPr>
        <a:xfrm>
          <a:off x="1694549" y="813288"/>
          <a:ext cx="1178696" cy="589206"/>
        </a:xfrm>
        <a:prstGeom prst="rect">
          <a:avLst/>
        </a:prstGeom>
        <a:noFill/>
        <a:ln>
          <a:noFill/>
        </a:ln>
        <a:effectLst/>
      </dgm:spPr>
      <dgm:t>
        <a:bodyPr/>
        <a:lstStyle/>
        <a:p>
          <a:pPr>
            <a:buNone/>
          </a:pPr>
          <a:r>
            <a:rPr lang="en-GB"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Led by innovation</a:t>
          </a:r>
        </a:p>
      </dgm:t>
    </dgm:pt>
    <dgm:pt modelId="{9F7B274C-49F8-4336-890A-97B936BD96FC}" type="parTrans" cxnId="{F518C1EF-06E6-47BF-96D2-BA401A9A0F9A}">
      <dgm:prSet/>
      <dgm:spPr/>
      <dgm:t>
        <a:bodyPr/>
        <a:lstStyle/>
        <a:p>
          <a:endParaRPr lang="en-GB"/>
        </a:p>
      </dgm:t>
    </dgm:pt>
    <dgm:pt modelId="{E318490E-3D4C-4AB0-BD11-E12A1EC15B45}" type="sibTrans" cxnId="{F518C1EF-06E6-47BF-96D2-BA401A9A0F9A}">
      <dgm:prSet/>
      <dgm:spPr/>
      <dgm:t>
        <a:bodyPr/>
        <a:lstStyle/>
        <a:p>
          <a:endParaRPr lang="en-GB"/>
        </a:p>
      </dgm:t>
    </dgm:pt>
    <dgm:pt modelId="{34A72BAC-02A0-4BB6-A6B6-2E333623E8C2}">
      <dgm:prSet phldrT="[Text]" custT="1"/>
      <dgm:spPr>
        <a:xfrm>
          <a:off x="1107791" y="2039297"/>
          <a:ext cx="1178696" cy="589206"/>
        </a:xfrm>
        <a:prstGeom prst="rect">
          <a:avLst/>
        </a:prstGeom>
        <a:noFill/>
        <a:ln>
          <a:noFill/>
        </a:ln>
        <a:effectLst/>
      </dgm:spPr>
      <dgm:t>
        <a:bodyPr/>
        <a:lstStyle/>
        <a:p>
          <a:pPr>
            <a:buNone/>
          </a:pPr>
          <a:r>
            <a:rPr lang="en-GB"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Changing behaviour</a:t>
          </a:r>
        </a:p>
      </dgm:t>
    </dgm:pt>
    <dgm:pt modelId="{7870B4E5-6E56-4EFB-9FF6-788304C014F5}" type="parTrans" cxnId="{AA196349-C5CA-4D17-B57F-16B0AA0C889B}">
      <dgm:prSet/>
      <dgm:spPr/>
      <dgm:t>
        <a:bodyPr/>
        <a:lstStyle/>
        <a:p>
          <a:endParaRPr lang="en-GB"/>
        </a:p>
      </dgm:t>
    </dgm:pt>
    <dgm:pt modelId="{A964F3BA-1A53-4141-A3BE-308DE2A39E67}" type="sibTrans" cxnId="{AA196349-C5CA-4D17-B57F-16B0AA0C889B}">
      <dgm:prSet/>
      <dgm:spPr/>
      <dgm:t>
        <a:bodyPr/>
        <a:lstStyle/>
        <a:p>
          <a:endParaRPr lang="en-GB"/>
        </a:p>
      </dgm:t>
    </dgm:pt>
    <dgm:pt modelId="{E96E2061-023C-4CED-8AE4-CC33B34EAAA8}">
      <dgm:prSet phldrT="[Text]" custT="1"/>
      <dgm:spPr>
        <a:xfrm>
          <a:off x="1697338" y="3267068"/>
          <a:ext cx="1178696" cy="589206"/>
        </a:xfrm>
        <a:prstGeom prst="rect">
          <a:avLst/>
        </a:prstGeom>
        <a:noFill/>
        <a:ln>
          <a:noFill/>
        </a:ln>
        <a:effectLst/>
      </dgm:spPr>
      <dgm:t>
        <a:bodyPr/>
        <a:lstStyle/>
        <a:p>
          <a:pPr>
            <a:buNone/>
          </a:pPr>
          <a:r>
            <a:rPr lang="en-GB" sz="1500" dirty="0">
              <a:solidFill>
                <a:schemeClr val="tx1"/>
              </a:solidFill>
              <a:latin typeface="Open Sans" panose="020B0606030504020204" pitchFamily="34" charset="0"/>
              <a:ea typeface="Open Sans" panose="020B0606030504020204" pitchFamily="34" charset="0"/>
              <a:cs typeface="Open Sans" panose="020B0606030504020204" pitchFamily="34" charset="0"/>
            </a:rPr>
            <a:t>Defining Results</a:t>
          </a:r>
        </a:p>
      </dgm:t>
    </dgm:pt>
    <dgm:pt modelId="{A15AA355-21AB-49F4-902B-E91F2472C345}" type="parTrans" cxnId="{BE0A4ECE-C6A4-4304-8218-34F000464987}">
      <dgm:prSet/>
      <dgm:spPr/>
      <dgm:t>
        <a:bodyPr/>
        <a:lstStyle/>
        <a:p>
          <a:endParaRPr lang="en-GB"/>
        </a:p>
      </dgm:t>
    </dgm:pt>
    <dgm:pt modelId="{2270B7C1-42EB-4D39-BB1F-23D34D310335}" type="sibTrans" cxnId="{BE0A4ECE-C6A4-4304-8218-34F000464987}">
      <dgm:prSet/>
      <dgm:spPr/>
      <dgm:t>
        <a:bodyPr/>
        <a:lstStyle/>
        <a:p>
          <a:endParaRPr lang="en-GB"/>
        </a:p>
      </dgm:t>
    </dgm:pt>
    <dgm:pt modelId="{25732246-F268-47FE-A711-9AFBC478F0CB}" type="pres">
      <dgm:prSet presAssocID="{154D8C7C-A5CF-4102-91DF-F6671F9EEB6F}" presName="Name0" presStyleCnt="0">
        <dgm:presLayoutVars>
          <dgm:chMax val="7"/>
          <dgm:chPref val="7"/>
          <dgm:dir/>
          <dgm:animLvl val="lvl"/>
        </dgm:presLayoutVars>
      </dgm:prSet>
      <dgm:spPr/>
    </dgm:pt>
    <dgm:pt modelId="{3D3400B7-2947-4E65-B0C8-86FE8E5221B1}" type="pres">
      <dgm:prSet presAssocID="{17E79D1E-3D37-4C09-9261-5AD6403E5BB9}" presName="Accent1" presStyleCnt="0"/>
      <dgm:spPr/>
    </dgm:pt>
    <dgm:pt modelId="{5115BB3C-F98C-40B3-B6C9-8A266FB4849A}" type="pres">
      <dgm:prSet presAssocID="{17E79D1E-3D37-4C09-9261-5AD6403E5BB9}" presName="Accent" presStyleLbl="node1" presStyleIdx="0" presStyleCnt="3"/>
      <dgm:spPr>
        <a:xfrm>
          <a:off x="1225700" y="47363"/>
          <a:ext cx="2121174" cy="2121497"/>
        </a:xfrm>
        <a:prstGeom prst="circularArrow">
          <a:avLst>
            <a:gd name="adj1" fmla="val 10980"/>
            <a:gd name="adj2" fmla="val 1142322"/>
            <a:gd name="adj3" fmla="val 4500000"/>
            <a:gd name="adj4" fmla="val 10800000"/>
            <a:gd name="adj5" fmla="val 12500"/>
          </a:avLst>
        </a:prstGeom>
        <a:solidFill>
          <a:srgbClr val="62CABF"/>
        </a:solidFill>
        <a:ln w="12700" cap="flat" cmpd="sng" algn="ctr">
          <a:noFill/>
          <a:prstDash val="solid"/>
          <a:miter lim="800000"/>
        </a:ln>
        <a:effectLst/>
      </dgm:spPr>
    </dgm:pt>
    <dgm:pt modelId="{833E3085-8177-4BEB-9EA7-B294C078F501}" type="pres">
      <dgm:prSet presAssocID="{17E79D1E-3D37-4C09-9261-5AD6403E5BB9}" presName="Parent1" presStyleLbl="revTx" presStyleIdx="0" presStyleCnt="3">
        <dgm:presLayoutVars>
          <dgm:chMax val="1"/>
          <dgm:chPref val="1"/>
          <dgm:bulletEnabled val="1"/>
        </dgm:presLayoutVars>
      </dgm:prSet>
      <dgm:spPr/>
    </dgm:pt>
    <dgm:pt modelId="{80BBACBC-7939-41AD-94EF-7EC3B7F52FC0}" type="pres">
      <dgm:prSet presAssocID="{34A72BAC-02A0-4BB6-A6B6-2E333623E8C2}" presName="Accent2" presStyleCnt="0"/>
      <dgm:spPr/>
    </dgm:pt>
    <dgm:pt modelId="{67B91ACA-8B9A-4F9E-9D9B-7B715B782567}" type="pres">
      <dgm:prSet presAssocID="{34A72BAC-02A0-4BB6-A6B6-2E333623E8C2}" presName="Accent" presStyleLbl="node1" presStyleIdx="1" presStyleCnt="3"/>
      <dgm:spPr>
        <a:xfrm>
          <a:off x="636551" y="1266321"/>
          <a:ext cx="2121174" cy="2121497"/>
        </a:xfrm>
        <a:prstGeom prst="leftCircularArrow">
          <a:avLst>
            <a:gd name="adj1" fmla="val 10980"/>
            <a:gd name="adj2" fmla="val 1142322"/>
            <a:gd name="adj3" fmla="val 6300000"/>
            <a:gd name="adj4" fmla="val 18900000"/>
            <a:gd name="adj5" fmla="val 12500"/>
          </a:avLst>
        </a:prstGeom>
        <a:solidFill>
          <a:srgbClr val="C0EB6A"/>
        </a:solidFill>
        <a:ln w="12700" cap="flat" cmpd="sng" algn="ctr">
          <a:noFill/>
          <a:prstDash val="solid"/>
          <a:miter lim="800000"/>
        </a:ln>
        <a:effectLst/>
      </dgm:spPr>
    </dgm:pt>
    <dgm:pt modelId="{0FACD4F5-6033-49C4-BB2E-01DFCE4E0C72}" type="pres">
      <dgm:prSet presAssocID="{34A72BAC-02A0-4BB6-A6B6-2E333623E8C2}" presName="Parent2" presStyleLbl="revTx" presStyleIdx="1" presStyleCnt="3">
        <dgm:presLayoutVars>
          <dgm:chMax val="1"/>
          <dgm:chPref val="1"/>
          <dgm:bulletEnabled val="1"/>
        </dgm:presLayoutVars>
      </dgm:prSet>
      <dgm:spPr/>
    </dgm:pt>
    <dgm:pt modelId="{A1F4DBB0-0408-4F2F-844A-F4FB6C75382E}" type="pres">
      <dgm:prSet presAssocID="{E96E2061-023C-4CED-8AE4-CC33B34EAAA8}" presName="Accent3" presStyleCnt="0"/>
      <dgm:spPr/>
    </dgm:pt>
    <dgm:pt modelId="{C084A1FA-223F-4462-8521-A99A7E9B025D}" type="pres">
      <dgm:prSet presAssocID="{E96E2061-023C-4CED-8AE4-CC33B34EAAA8}" presName="Accent" presStyleLbl="node1" presStyleIdx="2" presStyleCnt="3"/>
      <dgm:spPr>
        <a:xfrm>
          <a:off x="1376672" y="2631148"/>
          <a:ext cx="1822417" cy="1823148"/>
        </a:xfrm>
        <a:prstGeom prst="blockArc">
          <a:avLst>
            <a:gd name="adj1" fmla="val 13500000"/>
            <a:gd name="adj2" fmla="val 10800000"/>
            <a:gd name="adj3" fmla="val 12740"/>
          </a:avLst>
        </a:prstGeom>
        <a:solidFill>
          <a:srgbClr val="F16857"/>
        </a:solidFill>
        <a:ln w="12700" cap="flat" cmpd="sng" algn="ctr">
          <a:noFill/>
          <a:prstDash val="solid"/>
          <a:miter lim="800000"/>
        </a:ln>
        <a:effectLst/>
      </dgm:spPr>
    </dgm:pt>
    <dgm:pt modelId="{C36807F2-3B01-47E1-AB27-104F6D725A0A}" type="pres">
      <dgm:prSet presAssocID="{E96E2061-023C-4CED-8AE4-CC33B34EAAA8}" presName="Parent3" presStyleLbl="revTx" presStyleIdx="2" presStyleCnt="3">
        <dgm:presLayoutVars>
          <dgm:chMax val="1"/>
          <dgm:chPref val="1"/>
          <dgm:bulletEnabled val="1"/>
        </dgm:presLayoutVars>
      </dgm:prSet>
      <dgm:spPr/>
    </dgm:pt>
  </dgm:ptLst>
  <dgm:cxnLst>
    <dgm:cxn modelId="{B1E06D60-9028-453C-8DCD-A989DE00D32A}" type="presOf" srcId="{154D8C7C-A5CF-4102-91DF-F6671F9EEB6F}" destId="{25732246-F268-47FE-A711-9AFBC478F0CB}" srcOrd="0" destOrd="0" presId="urn:microsoft.com/office/officeart/2009/layout/CircleArrowProcess"/>
    <dgm:cxn modelId="{AA196349-C5CA-4D17-B57F-16B0AA0C889B}" srcId="{154D8C7C-A5CF-4102-91DF-F6671F9EEB6F}" destId="{34A72BAC-02A0-4BB6-A6B6-2E333623E8C2}" srcOrd="1" destOrd="0" parTransId="{7870B4E5-6E56-4EFB-9FF6-788304C014F5}" sibTransId="{A964F3BA-1A53-4141-A3BE-308DE2A39E67}"/>
    <dgm:cxn modelId="{4A5F1A8E-BC5E-48F7-90FD-EB3F0548D6D9}" type="presOf" srcId="{34A72BAC-02A0-4BB6-A6B6-2E333623E8C2}" destId="{0FACD4F5-6033-49C4-BB2E-01DFCE4E0C72}" srcOrd="0" destOrd="0" presId="urn:microsoft.com/office/officeart/2009/layout/CircleArrowProcess"/>
    <dgm:cxn modelId="{ACC9AFC4-CADF-45B2-B9E8-461166BB2566}" type="presOf" srcId="{E96E2061-023C-4CED-8AE4-CC33B34EAAA8}" destId="{C36807F2-3B01-47E1-AB27-104F6D725A0A}" srcOrd="0" destOrd="0" presId="urn:microsoft.com/office/officeart/2009/layout/CircleArrowProcess"/>
    <dgm:cxn modelId="{BE0A4ECE-C6A4-4304-8218-34F000464987}" srcId="{154D8C7C-A5CF-4102-91DF-F6671F9EEB6F}" destId="{E96E2061-023C-4CED-8AE4-CC33B34EAAA8}" srcOrd="2" destOrd="0" parTransId="{A15AA355-21AB-49F4-902B-E91F2472C345}" sibTransId="{2270B7C1-42EB-4D39-BB1F-23D34D310335}"/>
    <dgm:cxn modelId="{FDFFE0D5-9135-4A74-BE3F-0D249CE63799}" type="presOf" srcId="{17E79D1E-3D37-4C09-9261-5AD6403E5BB9}" destId="{833E3085-8177-4BEB-9EA7-B294C078F501}" srcOrd="0" destOrd="0" presId="urn:microsoft.com/office/officeart/2009/layout/CircleArrowProcess"/>
    <dgm:cxn modelId="{F518C1EF-06E6-47BF-96D2-BA401A9A0F9A}" srcId="{154D8C7C-A5CF-4102-91DF-F6671F9EEB6F}" destId="{17E79D1E-3D37-4C09-9261-5AD6403E5BB9}" srcOrd="0" destOrd="0" parTransId="{9F7B274C-49F8-4336-890A-97B936BD96FC}" sibTransId="{E318490E-3D4C-4AB0-BD11-E12A1EC15B45}"/>
    <dgm:cxn modelId="{A23EA747-588B-41CC-94F6-5B328CDAEEAA}" type="presParOf" srcId="{25732246-F268-47FE-A711-9AFBC478F0CB}" destId="{3D3400B7-2947-4E65-B0C8-86FE8E5221B1}" srcOrd="0" destOrd="0" presId="urn:microsoft.com/office/officeart/2009/layout/CircleArrowProcess"/>
    <dgm:cxn modelId="{14541AD4-B1A0-40F2-A5BA-421AADFC9AA1}" type="presParOf" srcId="{3D3400B7-2947-4E65-B0C8-86FE8E5221B1}" destId="{5115BB3C-F98C-40B3-B6C9-8A266FB4849A}" srcOrd="0" destOrd="0" presId="urn:microsoft.com/office/officeart/2009/layout/CircleArrowProcess"/>
    <dgm:cxn modelId="{D74D3CAB-9AD7-4D50-A86C-B89C6651A226}" type="presParOf" srcId="{25732246-F268-47FE-A711-9AFBC478F0CB}" destId="{833E3085-8177-4BEB-9EA7-B294C078F501}" srcOrd="1" destOrd="0" presId="urn:microsoft.com/office/officeart/2009/layout/CircleArrowProcess"/>
    <dgm:cxn modelId="{29305764-45CD-4988-87F3-FA49B9DB65A8}" type="presParOf" srcId="{25732246-F268-47FE-A711-9AFBC478F0CB}" destId="{80BBACBC-7939-41AD-94EF-7EC3B7F52FC0}" srcOrd="2" destOrd="0" presId="urn:microsoft.com/office/officeart/2009/layout/CircleArrowProcess"/>
    <dgm:cxn modelId="{64FCD702-A2D0-49AF-AEAC-1BD80F73E281}" type="presParOf" srcId="{80BBACBC-7939-41AD-94EF-7EC3B7F52FC0}" destId="{67B91ACA-8B9A-4F9E-9D9B-7B715B782567}" srcOrd="0" destOrd="0" presId="urn:microsoft.com/office/officeart/2009/layout/CircleArrowProcess"/>
    <dgm:cxn modelId="{55E983EE-EB1D-4657-9B78-6A10AD5ECF71}" type="presParOf" srcId="{25732246-F268-47FE-A711-9AFBC478F0CB}" destId="{0FACD4F5-6033-49C4-BB2E-01DFCE4E0C72}" srcOrd="3" destOrd="0" presId="urn:microsoft.com/office/officeart/2009/layout/CircleArrowProcess"/>
    <dgm:cxn modelId="{911F4312-9150-439A-B5F3-04855C08AEDC}" type="presParOf" srcId="{25732246-F268-47FE-A711-9AFBC478F0CB}" destId="{A1F4DBB0-0408-4F2F-844A-F4FB6C75382E}" srcOrd="4" destOrd="0" presId="urn:microsoft.com/office/officeart/2009/layout/CircleArrowProcess"/>
    <dgm:cxn modelId="{8FBE1125-399B-453C-87F6-2844D9B836D6}" type="presParOf" srcId="{A1F4DBB0-0408-4F2F-844A-F4FB6C75382E}" destId="{C084A1FA-223F-4462-8521-A99A7E9B025D}" srcOrd="0" destOrd="0" presId="urn:microsoft.com/office/officeart/2009/layout/CircleArrowProcess"/>
    <dgm:cxn modelId="{0B874D80-C94C-46C8-9D14-3B41246360D4}" type="presParOf" srcId="{25732246-F268-47FE-A711-9AFBC478F0CB}" destId="{C36807F2-3B01-47E1-AB27-104F6D725A0A}" srcOrd="5" destOrd="0" presId="urn:microsoft.com/office/officeart/2009/layout/CircleArrow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72A0EDD-24C4-4280-AD50-C5F4D5A4A3B5}"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n-GB"/>
        </a:p>
      </dgm:t>
    </dgm:pt>
    <dgm:pt modelId="{8B416113-39C3-4053-9809-FFDAB2AD8566}">
      <dgm:prSet phldrT="[Text]" custT="1"/>
      <dgm:spPr>
        <a:solidFill>
          <a:schemeClr val="bg2">
            <a:alpha val="90000"/>
          </a:schemeClr>
        </a:solidFill>
        <a:ln>
          <a:solidFill>
            <a:srgbClr val="042F3D"/>
          </a:solidFill>
        </a:ln>
      </dgm:spPr>
      <dgm:t>
        <a:bodyPr/>
        <a:lstStyle/>
        <a:p>
          <a:r>
            <a:rPr lang="en-GB" sz="1400" b="1" dirty="0">
              <a:solidFill>
                <a:srgbClr val="042F3D"/>
              </a:solidFill>
              <a:latin typeface="Open Sans" panose="020B0606030504020204" pitchFamily="34" charset="0"/>
              <a:ea typeface="Open Sans" panose="020B0606030504020204" pitchFamily="34" charset="0"/>
              <a:cs typeface="Open Sans" panose="020B0606030504020204" pitchFamily="34" charset="0"/>
            </a:rPr>
            <a:t>Loss of trust in basic reminder SMS Text messages.</a:t>
          </a:r>
        </a:p>
      </dgm:t>
    </dgm:pt>
    <dgm:pt modelId="{108119E7-BE05-4EFA-B010-B944D4BD5F55}" type="parTrans" cxnId="{5F2C2F0B-DE92-4129-9B28-A32FBB54EEEE}">
      <dgm:prSet/>
      <dgm:spPr/>
      <dgm:t>
        <a:bodyPr/>
        <a:lstStyle/>
        <a:p>
          <a:endParaRPr lang="en-GB"/>
        </a:p>
      </dgm:t>
    </dgm:pt>
    <dgm:pt modelId="{266639AE-7BD0-4067-A2B8-992C8C39BEA8}" type="sibTrans" cxnId="{5F2C2F0B-DE92-4129-9B28-A32FBB54EEEE}">
      <dgm:prSet/>
      <dgm:spPr/>
      <dgm:t>
        <a:bodyPr/>
        <a:lstStyle/>
        <a:p>
          <a:endParaRPr lang="en-GB"/>
        </a:p>
      </dgm:t>
    </dgm:pt>
    <dgm:pt modelId="{B61C0FF2-9AD9-411B-9B15-CB530857BC1C}">
      <dgm:prSet phldrT="[Text]" custT="1"/>
      <dgm:spPr>
        <a:solidFill>
          <a:schemeClr val="bg2">
            <a:alpha val="90000"/>
          </a:schemeClr>
        </a:solidFill>
        <a:ln>
          <a:solidFill>
            <a:srgbClr val="042F3D"/>
          </a:solidFill>
        </a:ln>
      </dgm:spPr>
      <dgm:t>
        <a:bodyPr/>
        <a:lstStyle/>
        <a:p>
          <a:endParaRPr lang="en-US" sz="1400" dirty="0">
            <a:latin typeface="Open Sans" panose="020B0606030504020204" pitchFamily="34" charset="0"/>
            <a:ea typeface="Open Sans" panose="020B0606030504020204" pitchFamily="34" charset="0"/>
            <a:cs typeface="Open Sans" panose="020B0606030504020204" pitchFamily="34" charset="0"/>
          </a:endParaRPr>
        </a:p>
        <a:p>
          <a:r>
            <a:rPr lang="en-US" sz="1400" dirty="0">
              <a:solidFill>
                <a:srgbClr val="042F3D"/>
              </a:solidFill>
              <a:latin typeface="Open Sans" panose="020B0606030504020204" pitchFamily="34" charset="0"/>
              <a:ea typeface="Open Sans" panose="020B0606030504020204" pitchFamily="34" charset="0"/>
              <a:cs typeface="Open Sans" panose="020B0606030504020204" pitchFamily="34" charset="0"/>
            </a:rPr>
            <a:t>Which? research found seven in 10 (71%) people say they do not trust text messages from companies to be free from scam risks.</a:t>
          </a:r>
          <a:endParaRPr lang="en-GB" sz="1400" dirty="0">
            <a:solidFill>
              <a:srgbClr val="042F3D"/>
            </a:solidFill>
            <a:latin typeface="Open Sans" panose="020B0606030504020204" pitchFamily="34" charset="0"/>
            <a:ea typeface="Open Sans" panose="020B0606030504020204" pitchFamily="34" charset="0"/>
            <a:cs typeface="Open Sans" panose="020B0606030504020204" pitchFamily="34" charset="0"/>
          </a:endParaRPr>
        </a:p>
        <a:p>
          <a:endParaRPr lang="en-GB" sz="1400" dirty="0">
            <a:latin typeface="Open Sans" panose="020B0606030504020204" pitchFamily="34" charset="0"/>
            <a:ea typeface="Open Sans" panose="020B0606030504020204" pitchFamily="34" charset="0"/>
            <a:cs typeface="Open Sans" panose="020B0606030504020204" pitchFamily="34" charset="0"/>
          </a:endParaRPr>
        </a:p>
      </dgm:t>
    </dgm:pt>
    <dgm:pt modelId="{D0FE76E7-0CBF-4EC9-B366-C675A959A252}" type="parTrans" cxnId="{88E55A42-38DC-4139-92D3-2BDB0043B3FD}">
      <dgm:prSet/>
      <dgm:spPr/>
      <dgm:t>
        <a:bodyPr/>
        <a:lstStyle/>
        <a:p>
          <a:endParaRPr lang="en-GB"/>
        </a:p>
      </dgm:t>
    </dgm:pt>
    <dgm:pt modelId="{359F61D2-EF75-4588-B971-B9A3F1EE015A}" type="sibTrans" cxnId="{88E55A42-38DC-4139-92D3-2BDB0043B3FD}">
      <dgm:prSet/>
      <dgm:spPr/>
      <dgm:t>
        <a:bodyPr/>
        <a:lstStyle/>
        <a:p>
          <a:endParaRPr lang="en-GB"/>
        </a:p>
      </dgm:t>
    </dgm:pt>
    <dgm:pt modelId="{A4AB6546-900C-453B-AE15-122486C395AD}">
      <dgm:prSet custT="1"/>
      <dgm:spPr>
        <a:solidFill>
          <a:schemeClr val="bg2">
            <a:alpha val="90000"/>
          </a:schemeClr>
        </a:solidFill>
        <a:ln>
          <a:solidFill>
            <a:srgbClr val="042F3D"/>
          </a:solidFill>
        </a:ln>
      </dgm:spPr>
      <dgm:t>
        <a:bodyPr/>
        <a:lstStyle/>
        <a:p>
          <a:r>
            <a:rPr lang="en-US" sz="1400" dirty="0">
              <a:solidFill>
                <a:srgbClr val="042F3D"/>
              </a:solidFill>
              <a:latin typeface="Open Sans" panose="020B0606030504020204" pitchFamily="34" charset="0"/>
              <a:ea typeface="Open Sans" panose="020B0606030504020204" pitchFamily="34" charset="0"/>
              <a:cs typeface="Open Sans" panose="020B0606030504020204" pitchFamily="34" charset="0"/>
            </a:rPr>
            <a:t>This has been driven by fraudsters looking to take advantage of shopping trends, such as people getting more deliveries to their homes, as well as the growth in sending texts to customers.</a:t>
          </a:r>
          <a:endParaRPr lang="en-GB" sz="1400" dirty="0">
            <a:solidFill>
              <a:srgbClr val="042F3D"/>
            </a:solidFill>
            <a:latin typeface="Open Sans" panose="020B0606030504020204" pitchFamily="34" charset="0"/>
            <a:ea typeface="Open Sans" panose="020B0606030504020204" pitchFamily="34" charset="0"/>
            <a:cs typeface="Open Sans" panose="020B0606030504020204" pitchFamily="34" charset="0"/>
          </a:endParaRPr>
        </a:p>
      </dgm:t>
    </dgm:pt>
    <dgm:pt modelId="{77555FA7-10CD-4F45-B69D-65A4C48E0D05}" type="sibTrans" cxnId="{86584CDC-DBD1-47A8-AE63-2FFE3818CDBE}">
      <dgm:prSet/>
      <dgm:spPr/>
      <dgm:t>
        <a:bodyPr/>
        <a:lstStyle/>
        <a:p>
          <a:endParaRPr lang="en-GB"/>
        </a:p>
      </dgm:t>
    </dgm:pt>
    <dgm:pt modelId="{A50B203E-55B9-413B-AD0E-4F45DEDE3C16}" type="parTrans" cxnId="{86584CDC-DBD1-47A8-AE63-2FFE3818CDBE}">
      <dgm:prSet/>
      <dgm:spPr/>
      <dgm:t>
        <a:bodyPr/>
        <a:lstStyle/>
        <a:p>
          <a:endParaRPr lang="en-GB"/>
        </a:p>
      </dgm:t>
    </dgm:pt>
    <dgm:pt modelId="{B6A9C700-56DE-44C8-B419-3AF4ED54696A}">
      <dgm:prSet custT="1"/>
      <dgm:spPr>
        <a:solidFill>
          <a:schemeClr val="bg2">
            <a:alpha val="90000"/>
          </a:schemeClr>
        </a:solidFill>
        <a:ln>
          <a:solidFill>
            <a:srgbClr val="042F3D"/>
          </a:solidFill>
        </a:ln>
      </dgm:spPr>
      <dgm:t>
        <a:bodyPr/>
        <a:lstStyle/>
        <a:p>
          <a:r>
            <a:rPr lang="en-US" sz="1400" dirty="0">
              <a:solidFill>
                <a:srgbClr val="042F3D"/>
              </a:solidFill>
              <a:latin typeface="Open Sans" panose="020B0606030504020204" pitchFamily="34" charset="0"/>
              <a:ea typeface="Open Sans" panose="020B0606030504020204" pitchFamily="34" charset="0"/>
              <a:cs typeface="Open Sans" panose="020B0606030504020204" pitchFamily="34" charset="0"/>
            </a:rPr>
            <a:t>The consumer group Which said figures from Proofpoint show reports of smishing in the UK increased by nearly 700 per cent in the first six months of 2021 compared to 2020.</a:t>
          </a:r>
          <a:endParaRPr lang="en-GB" sz="1400" dirty="0">
            <a:solidFill>
              <a:srgbClr val="042F3D"/>
            </a:solidFill>
            <a:latin typeface="Open Sans" panose="020B0606030504020204" pitchFamily="34" charset="0"/>
            <a:ea typeface="Open Sans" panose="020B0606030504020204" pitchFamily="34" charset="0"/>
            <a:cs typeface="Open Sans" panose="020B0606030504020204" pitchFamily="34" charset="0"/>
          </a:endParaRPr>
        </a:p>
      </dgm:t>
    </dgm:pt>
    <dgm:pt modelId="{3DAE16C5-9882-4526-AACB-1BB8C723454A}" type="parTrans" cxnId="{C0A2537E-5C62-4359-A804-68D3CC74E136}">
      <dgm:prSet/>
      <dgm:spPr/>
      <dgm:t>
        <a:bodyPr/>
        <a:lstStyle/>
        <a:p>
          <a:endParaRPr lang="en-GB"/>
        </a:p>
      </dgm:t>
    </dgm:pt>
    <dgm:pt modelId="{7C2B49CB-39A0-4D02-9519-0BF27442E099}" type="sibTrans" cxnId="{C0A2537E-5C62-4359-A804-68D3CC74E136}">
      <dgm:prSet/>
      <dgm:spPr/>
      <dgm:t>
        <a:bodyPr/>
        <a:lstStyle/>
        <a:p>
          <a:endParaRPr lang="en-GB"/>
        </a:p>
      </dgm:t>
    </dgm:pt>
    <dgm:pt modelId="{AF7ACB4F-42FB-4BFE-913E-42D382FAD08C}">
      <dgm:prSet custT="1"/>
      <dgm:spPr>
        <a:solidFill>
          <a:schemeClr val="bg2">
            <a:alpha val="90000"/>
          </a:schemeClr>
        </a:solidFill>
        <a:ln>
          <a:solidFill>
            <a:srgbClr val="042F3D"/>
          </a:solidFill>
        </a:ln>
      </dgm:spPr>
      <dgm:t>
        <a:bodyPr/>
        <a:lstStyle/>
        <a:p>
          <a:endParaRPr lang="en-US" sz="1400" b="0" i="0" dirty="0">
            <a:solidFill>
              <a:srgbClr val="141414"/>
            </a:solidFill>
            <a:effectLst/>
            <a:latin typeface="Open Sans" panose="020B0606030504020204" pitchFamily="34" charset="0"/>
            <a:ea typeface="Open Sans" panose="020B0606030504020204" pitchFamily="34" charset="0"/>
            <a:cs typeface="Open Sans" panose="020B0606030504020204" pitchFamily="34" charset="0"/>
          </a:endParaRPr>
        </a:p>
        <a:p>
          <a:r>
            <a:rPr lang="en-US" sz="1400" b="0" i="0" dirty="0">
              <a:solidFill>
                <a:srgbClr val="042F3D"/>
              </a:solidFill>
              <a:effectLst/>
              <a:latin typeface="Open Sans" panose="020B0606030504020204" pitchFamily="34" charset="0"/>
              <a:ea typeface="Open Sans" panose="020B0606030504020204" pitchFamily="34" charset="0"/>
              <a:cs typeface="Open Sans" panose="020B0606030504020204" pitchFamily="34" charset="0"/>
            </a:rPr>
            <a:t>Reports of </a:t>
          </a:r>
          <a:r>
            <a:rPr lang="en-US" sz="1400" b="0" i="0" u="sng" dirty="0">
              <a:solidFill>
                <a:srgbClr val="042F3D"/>
              </a:solidFill>
              <a:effectLst/>
              <a:latin typeface="Open Sans" panose="020B0606030504020204" pitchFamily="34" charset="0"/>
              <a:ea typeface="Open Sans" panose="020B0606030504020204" pitchFamily="34" charset="0"/>
              <a:cs typeface="Open Sans" panose="020B0606030504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text message scams</a:t>
          </a:r>
          <a:r>
            <a:rPr lang="en-US" sz="1400" b="0" i="0" dirty="0">
              <a:solidFill>
                <a:srgbClr val="042F3D"/>
              </a:solidFill>
              <a:effectLst/>
              <a:latin typeface="Open Sans" panose="020B0606030504020204" pitchFamily="34" charset="0"/>
              <a:ea typeface="Open Sans" panose="020B0606030504020204" pitchFamily="34" charset="0"/>
              <a:cs typeface="Open Sans" panose="020B0606030504020204" pitchFamily="34" charset="0"/>
            </a:rPr>
            <a:t> have jumped in the first six months of 2021, according to Which? "smishing" (SMS phishing) </a:t>
          </a:r>
          <a:br>
            <a:rPr lang="en-US" sz="1400" b="0" i="0" dirty="0">
              <a:solidFill>
                <a:srgbClr val="141414"/>
              </a:solidFill>
              <a:effectLst/>
              <a:latin typeface="Open Sans" panose="020B0606030504020204" pitchFamily="34" charset="0"/>
              <a:ea typeface="Open Sans" panose="020B0606030504020204" pitchFamily="34" charset="0"/>
              <a:cs typeface="Open Sans" panose="020B0606030504020204" pitchFamily="34" charset="0"/>
            </a:rPr>
          </a:br>
          <a:endParaRPr lang="en-GB" sz="1400" dirty="0">
            <a:latin typeface="Open Sans" panose="020B0606030504020204" pitchFamily="34" charset="0"/>
            <a:ea typeface="Open Sans" panose="020B0606030504020204" pitchFamily="34" charset="0"/>
            <a:cs typeface="Open Sans" panose="020B0606030504020204" pitchFamily="34" charset="0"/>
          </a:endParaRPr>
        </a:p>
      </dgm:t>
    </dgm:pt>
    <dgm:pt modelId="{F6692FD0-3258-4A68-AE81-5CD84EFB3D82}" type="parTrans" cxnId="{0502F15D-7186-4446-BECA-E7C2D3640CE5}">
      <dgm:prSet/>
      <dgm:spPr/>
      <dgm:t>
        <a:bodyPr/>
        <a:lstStyle/>
        <a:p>
          <a:endParaRPr lang="en-GB"/>
        </a:p>
      </dgm:t>
    </dgm:pt>
    <dgm:pt modelId="{8AA7C61C-EACE-43BF-85A2-CED691866E46}" type="sibTrans" cxnId="{0502F15D-7186-4446-BECA-E7C2D3640CE5}">
      <dgm:prSet/>
      <dgm:spPr/>
      <dgm:t>
        <a:bodyPr/>
        <a:lstStyle/>
        <a:p>
          <a:endParaRPr lang="en-GB"/>
        </a:p>
      </dgm:t>
    </dgm:pt>
    <dgm:pt modelId="{61BAFAC6-AEB1-4323-8925-EDD9BB31AAC1}" type="pres">
      <dgm:prSet presAssocID="{F72A0EDD-24C4-4280-AD50-C5F4D5A4A3B5}" presName="compositeShape" presStyleCnt="0">
        <dgm:presLayoutVars>
          <dgm:dir/>
          <dgm:resizeHandles/>
        </dgm:presLayoutVars>
      </dgm:prSet>
      <dgm:spPr/>
    </dgm:pt>
    <dgm:pt modelId="{F251C442-3842-477E-9EE9-D46F4AAC843D}" type="pres">
      <dgm:prSet presAssocID="{F72A0EDD-24C4-4280-AD50-C5F4D5A4A3B5}" presName="pyramid" presStyleLbl="node1" presStyleIdx="0" presStyleCnt="1" custLinFactNeighborX="32359"/>
      <dgm:spPr>
        <a:solidFill>
          <a:srgbClr val="F16857">
            <a:alpha val="40000"/>
          </a:srgbClr>
        </a:solidFill>
      </dgm:spPr>
    </dgm:pt>
    <dgm:pt modelId="{144DE8FC-04D9-466E-AACC-B4D69D3AC623}" type="pres">
      <dgm:prSet presAssocID="{F72A0EDD-24C4-4280-AD50-C5F4D5A4A3B5}" presName="theList" presStyleCnt="0"/>
      <dgm:spPr/>
    </dgm:pt>
    <dgm:pt modelId="{2562B405-2630-43DF-A7B6-551A13067D22}" type="pres">
      <dgm:prSet presAssocID="{8B416113-39C3-4053-9809-FFDAB2AD8566}" presName="aNode" presStyleLbl="fgAcc1" presStyleIdx="0" presStyleCnt="5" custScaleX="269546">
        <dgm:presLayoutVars>
          <dgm:bulletEnabled val="1"/>
        </dgm:presLayoutVars>
      </dgm:prSet>
      <dgm:spPr/>
    </dgm:pt>
    <dgm:pt modelId="{40A0C7C6-DC31-4AF8-878E-90E4E6D468A4}" type="pres">
      <dgm:prSet presAssocID="{8B416113-39C3-4053-9809-FFDAB2AD8566}" presName="aSpace" presStyleCnt="0"/>
      <dgm:spPr/>
    </dgm:pt>
    <dgm:pt modelId="{777B0585-C99D-4C0E-86F1-A6FAAC69D9E1}" type="pres">
      <dgm:prSet presAssocID="{AF7ACB4F-42FB-4BFE-913E-42D382FAD08C}" presName="aNode" presStyleLbl="fgAcc1" presStyleIdx="1" presStyleCnt="5" custScaleX="269546">
        <dgm:presLayoutVars>
          <dgm:bulletEnabled val="1"/>
        </dgm:presLayoutVars>
      </dgm:prSet>
      <dgm:spPr/>
    </dgm:pt>
    <dgm:pt modelId="{CF2B2675-0B4D-4615-A5D2-7D16E849A193}" type="pres">
      <dgm:prSet presAssocID="{AF7ACB4F-42FB-4BFE-913E-42D382FAD08C}" presName="aSpace" presStyleCnt="0"/>
      <dgm:spPr/>
    </dgm:pt>
    <dgm:pt modelId="{4F389309-F9C2-454E-A175-654B2B1280A6}" type="pres">
      <dgm:prSet presAssocID="{B6A9C700-56DE-44C8-B419-3AF4ED54696A}" presName="aNode" presStyleLbl="fgAcc1" presStyleIdx="2" presStyleCnt="5" custScaleX="269546">
        <dgm:presLayoutVars>
          <dgm:bulletEnabled val="1"/>
        </dgm:presLayoutVars>
      </dgm:prSet>
      <dgm:spPr/>
    </dgm:pt>
    <dgm:pt modelId="{20CA4404-08D7-4EFC-AE88-8669BEFD5BE0}" type="pres">
      <dgm:prSet presAssocID="{B6A9C700-56DE-44C8-B419-3AF4ED54696A}" presName="aSpace" presStyleCnt="0"/>
      <dgm:spPr/>
    </dgm:pt>
    <dgm:pt modelId="{7705A77C-1737-4872-B09F-27010F9E3572}" type="pres">
      <dgm:prSet presAssocID="{A4AB6546-900C-453B-AE15-122486C395AD}" presName="aNode" presStyleLbl="fgAcc1" presStyleIdx="3" presStyleCnt="5" custScaleX="269546">
        <dgm:presLayoutVars>
          <dgm:bulletEnabled val="1"/>
        </dgm:presLayoutVars>
      </dgm:prSet>
      <dgm:spPr/>
    </dgm:pt>
    <dgm:pt modelId="{2E4B920A-073D-4607-9DC4-6C493C08038E}" type="pres">
      <dgm:prSet presAssocID="{A4AB6546-900C-453B-AE15-122486C395AD}" presName="aSpace" presStyleCnt="0"/>
      <dgm:spPr/>
    </dgm:pt>
    <dgm:pt modelId="{0E8B8E56-C7B1-4089-882E-CCDFC26B9BBD}" type="pres">
      <dgm:prSet presAssocID="{B61C0FF2-9AD9-411B-9B15-CB530857BC1C}" presName="aNode" presStyleLbl="fgAcc1" presStyleIdx="4" presStyleCnt="5" custScaleX="269546">
        <dgm:presLayoutVars>
          <dgm:bulletEnabled val="1"/>
        </dgm:presLayoutVars>
      </dgm:prSet>
      <dgm:spPr/>
    </dgm:pt>
    <dgm:pt modelId="{5B1C6A33-5793-4F31-9C83-67D206B35B0A}" type="pres">
      <dgm:prSet presAssocID="{B61C0FF2-9AD9-411B-9B15-CB530857BC1C}" presName="aSpace" presStyleCnt="0"/>
      <dgm:spPr/>
    </dgm:pt>
  </dgm:ptLst>
  <dgm:cxnLst>
    <dgm:cxn modelId="{EF3F2004-A22B-49AA-8CD6-7ED91125E265}" type="presOf" srcId="{8B416113-39C3-4053-9809-FFDAB2AD8566}" destId="{2562B405-2630-43DF-A7B6-551A13067D22}" srcOrd="0" destOrd="0" presId="urn:microsoft.com/office/officeart/2005/8/layout/pyramid2"/>
    <dgm:cxn modelId="{5F2C2F0B-DE92-4129-9B28-A32FBB54EEEE}" srcId="{F72A0EDD-24C4-4280-AD50-C5F4D5A4A3B5}" destId="{8B416113-39C3-4053-9809-FFDAB2AD8566}" srcOrd="0" destOrd="0" parTransId="{108119E7-BE05-4EFA-B010-B944D4BD5F55}" sibTransId="{266639AE-7BD0-4067-A2B8-992C8C39BEA8}"/>
    <dgm:cxn modelId="{98E1F83A-71EE-442C-99B5-48D281CFFD85}" type="presOf" srcId="{AF7ACB4F-42FB-4BFE-913E-42D382FAD08C}" destId="{777B0585-C99D-4C0E-86F1-A6FAAC69D9E1}" srcOrd="0" destOrd="0" presId="urn:microsoft.com/office/officeart/2005/8/layout/pyramid2"/>
    <dgm:cxn modelId="{0502F15D-7186-4446-BECA-E7C2D3640CE5}" srcId="{F72A0EDD-24C4-4280-AD50-C5F4D5A4A3B5}" destId="{AF7ACB4F-42FB-4BFE-913E-42D382FAD08C}" srcOrd="1" destOrd="0" parTransId="{F6692FD0-3258-4A68-AE81-5CD84EFB3D82}" sibTransId="{8AA7C61C-EACE-43BF-85A2-CED691866E46}"/>
    <dgm:cxn modelId="{88E55A42-38DC-4139-92D3-2BDB0043B3FD}" srcId="{F72A0EDD-24C4-4280-AD50-C5F4D5A4A3B5}" destId="{B61C0FF2-9AD9-411B-9B15-CB530857BC1C}" srcOrd="4" destOrd="0" parTransId="{D0FE76E7-0CBF-4EC9-B366-C675A959A252}" sibTransId="{359F61D2-EF75-4588-B971-B9A3F1EE015A}"/>
    <dgm:cxn modelId="{749CE171-324E-4268-B313-589F10341551}" type="presOf" srcId="{A4AB6546-900C-453B-AE15-122486C395AD}" destId="{7705A77C-1737-4872-B09F-27010F9E3572}" srcOrd="0" destOrd="0" presId="urn:microsoft.com/office/officeart/2005/8/layout/pyramid2"/>
    <dgm:cxn modelId="{C0A2537E-5C62-4359-A804-68D3CC74E136}" srcId="{F72A0EDD-24C4-4280-AD50-C5F4D5A4A3B5}" destId="{B6A9C700-56DE-44C8-B419-3AF4ED54696A}" srcOrd="2" destOrd="0" parTransId="{3DAE16C5-9882-4526-AACB-1BB8C723454A}" sibTransId="{7C2B49CB-39A0-4D02-9519-0BF27442E099}"/>
    <dgm:cxn modelId="{EA26C1A6-7A9E-46E5-94ED-C2B9FC1C9387}" type="presOf" srcId="{F72A0EDD-24C4-4280-AD50-C5F4D5A4A3B5}" destId="{61BAFAC6-AEB1-4323-8925-EDD9BB31AAC1}" srcOrd="0" destOrd="0" presId="urn:microsoft.com/office/officeart/2005/8/layout/pyramid2"/>
    <dgm:cxn modelId="{0E53E4AF-5F10-4B78-A65F-7446CA251175}" type="presOf" srcId="{B6A9C700-56DE-44C8-B419-3AF4ED54696A}" destId="{4F389309-F9C2-454E-A175-654B2B1280A6}" srcOrd="0" destOrd="0" presId="urn:microsoft.com/office/officeart/2005/8/layout/pyramid2"/>
    <dgm:cxn modelId="{4FE4FECA-4B83-4541-8FE2-B0FE1FCB6CEA}" type="presOf" srcId="{B61C0FF2-9AD9-411B-9B15-CB530857BC1C}" destId="{0E8B8E56-C7B1-4089-882E-CCDFC26B9BBD}" srcOrd="0" destOrd="0" presId="urn:microsoft.com/office/officeart/2005/8/layout/pyramid2"/>
    <dgm:cxn modelId="{86584CDC-DBD1-47A8-AE63-2FFE3818CDBE}" srcId="{F72A0EDD-24C4-4280-AD50-C5F4D5A4A3B5}" destId="{A4AB6546-900C-453B-AE15-122486C395AD}" srcOrd="3" destOrd="0" parTransId="{A50B203E-55B9-413B-AD0E-4F45DEDE3C16}" sibTransId="{77555FA7-10CD-4F45-B69D-65A4C48E0D05}"/>
    <dgm:cxn modelId="{C78A6F17-F970-4054-9EA4-1D7BF74C2322}" type="presParOf" srcId="{61BAFAC6-AEB1-4323-8925-EDD9BB31AAC1}" destId="{F251C442-3842-477E-9EE9-D46F4AAC843D}" srcOrd="0" destOrd="0" presId="urn:microsoft.com/office/officeart/2005/8/layout/pyramid2"/>
    <dgm:cxn modelId="{349A632F-E7B5-4817-98A8-095B402EAE5A}" type="presParOf" srcId="{61BAFAC6-AEB1-4323-8925-EDD9BB31AAC1}" destId="{144DE8FC-04D9-466E-AACC-B4D69D3AC623}" srcOrd="1" destOrd="0" presId="urn:microsoft.com/office/officeart/2005/8/layout/pyramid2"/>
    <dgm:cxn modelId="{35836B6A-D1EF-4906-9A75-C4D0780F4570}" type="presParOf" srcId="{144DE8FC-04D9-466E-AACC-B4D69D3AC623}" destId="{2562B405-2630-43DF-A7B6-551A13067D22}" srcOrd="0" destOrd="0" presId="urn:microsoft.com/office/officeart/2005/8/layout/pyramid2"/>
    <dgm:cxn modelId="{44CA1BC9-5F2A-4172-BD16-24596BF3AC64}" type="presParOf" srcId="{144DE8FC-04D9-466E-AACC-B4D69D3AC623}" destId="{40A0C7C6-DC31-4AF8-878E-90E4E6D468A4}" srcOrd="1" destOrd="0" presId="urn:microsoft.com/office/officeart/2005/8/layout/pyramid2"/>
    <dgm:cxn modelId="{598BAB73-4567-4570-9D29-98C7C2FCDE13}" type="presParOf" srcId="{144DE8FC-04D9-466E-AACC-B4D69D3AC623}" destId="{777B0585-C99D-4C0E-86F1-A6FAAC69D9E1}" srcOrd="2" destOrd="0" presId="urn:microsoft.com/office/officeart/2005/8/layout/pyramid2"/>
    <dgm:cxn modelId="{9C558E65-9D71-45A6-B0DF-40E6970BD2E4}" type="presParOf" srcId="{144DE8FC-04D9-466E-AACC-B4D69D3AC623}" destId="{CF2B2675-0B4D-4615-A5D2-7D16E849A193}" srcOrd="3" destOrd="0" presId="urn:microsoft.com/office/officeart/2005/8/layout/pyramid2"/>
    <dgm:cxn modelId="{0FE79212-94FF-471C-B833-BABB5616882D}" type="presParOf" srcId="{144DE8FC-04D9-466E-AACC-B4D69D3AC623}" destId="{4F389309-F9C2-454E-A175-654B2B1280A6}" srcOrd="4" destOrd="0" presId="urn:microsoft.com/office/officeart/2005/8/layout/pyramid2"/>
    <dgm:cxn modelId="{38095A2A-0BA0-4F51-9754-EC28C921A03C}" type="presParOf" srcId="{144DE8FC-04D9-466E-AACC-B4D69D3AC623}" destId="{20CA4404-08D7-4EFC-AE88-8669BEFD5BE0}" srcOrd="5" destOrd="0" presId="urn:microsoft.com/office/officeart/2005/8/layout/pyramid2"/>
    <dgm:cxn modelId="{1DE17CA7-7077-4111-9B59-57E995980AA3}" type="presParOf" srcId="{144DE8FC-04D9-466E-AACC-B4D69D3AC623}" destId="{7705A77C-1737-4872-B09F-27010F9E3572}" srcOrd="6" destOrd="0" presId="urn:microsoft.com/office/officeart/2005/8/layout/pyramid2"/>
    <dgm:cxn modelId="{3E13BCE5-4B60-473F-B497-2547A1C667A3}" type="presParOf" srcId="{144DE8FC-04D9-466E-AACC-B4D69D3AC623}" destId="{2E4B920A-073D-4607-9DC4-6C493C08038E}" srcOrd="7" destOrd="0" presId="urn:microsoft.com/office/officeart/2005/8/layout/pyramid2"/>
    <dgm:cxn modelId="{FC912292-12FA-4604-86EC-3027C9B31DD3}" type="presParOf" srcId="{144DE8FC-04D9-466E-AACC-B4D69D3AC623}" destId="{0E8B8E56-C7B1-4089-882E-CCDFC26B9BBD}" srcOrd="8" destOrd="0" presId="urn:microsoft.com/office/officeart/2005/8/layout/pyramid2"/>
    <dgm:cxn modelId="{A0141C0A-EC94-4724-B271-CBA4BD09AD24}" type="presParOf" srcId="{144DE8FC-04D9-466E-AACC-B4D69D3AC623}" destId="{5B1C6A33-5793-4F31-9C83-67D206B35B0A}" srcOrd="9"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15BB3C-F98C-40B3-B6C9-8A266FB4849A}">
      <dsp:nvSpPr>
        <dsp:cNvPr id="0" name=""/>
        <dsp:cNvSpPr/>
      </dsp:nvSpPr>
      <dsp:spPr>
        <a:xfrm>
          <a:off x="1045698" y="40407"/>
          <a:ext cx="1809667" cy="1809942"/>
        </a:xfrm>
        <a:prstGeom prst="circularArrow">
          <a:avLst>
            <a:gd name="adj1" fmla="val 10980"/>
            <a:gd name="adj2" fmla="val 1142322"/>
            <a:gd name="adj3" fmla="val 4500000"/>
            <a:gd name="adj4" fmla="val 10800000"/>
            <a:gd name="adj5" fmla="val 12500"/>
          </a:avLst>
        </a:prstGeom>
        <a:solidFill>
          <a:srgbClr val="62CAB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3E3085-8177-4BEB-9EA7-B294C078F501}">
      <dsp:nvSpPr>
        <dsp:cNvPr id="0" name=""/>
        <dsp:cNvSpPr/>
      </dsp:nvSpPr>
      <dsp:spPr>
        <a:xfrm>
          <a:off x="1445694" y="693851"/>
          <a:ext cx="1005597" cy="502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Led by innovation</a:t>
          </a:r>
        </a:p>
      </dsp:txBody>
      <dsp:txXfrm>
        <a:off x="1445694" y="693851"/>
        <a:ext cx="1005597" cy="502678"/>
      </dsp:txXfrm>
    </dsp:sp>
    <dsp:sp modelId="{67B91ACA-8B9A-4F9E-9D9B-7B715B782567}">
      <dsp:nvSpPr>
        <dsp:cNvPr id="0" name=""/>
        <dsp:cNvSpPr/>
      </dsp:nvSpPr>
      <dsp:spPr>
        <a:xfrm>
          <a:off x="543070" y="1080353"/>
          <a:ext cx="1809667" cy="1809942"/>
        </a:xfrm>
        <a:prstGeom prst="leftCircularArrow">
          <a:avLst>
            <a:gd name="adj1" fmla="val 10980"/>
            <a:gd name="adj2" fmla="val 1142322"/>
            <a:gd name="adj3" fmla="val 6300000"/>
            <a:gd name="adj4" fmla="val 18900000"/>
            <a:gd name="adj5" fmla="val 12500"/>
          </a:avLst>
        </a:prstGeom>
        <a:solidFill>
          <a:srgbClr val="C0EB6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ACD4F5-6033-49C4-BB2E-01DFCE4E0C72}">
      <dsp:nvSpPr>
        <dsp:cNvPr id="0" name=""/>
        <dsp:cNvSpPr/>
      </dsp:nvSpPr>
      <dsp:spPr>
        <a:xfrm>
          <a:off x="945105" y="1739813"/>
          <a:ext cx="1005597" cy="502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Changing behaviour</a:t>
          </a:r>
        </a:p>
      </dsp:txBody>
      <dsp:txXfrm>
        <a:off x="945105" y="1739813"/>
        <a:ext cx="1005597" cy="502678"/>
      </dsp:txXfrm>
    </dsp:sp>
    <dsp:sp modelId="{C084A1FA-223F-4462-8521-A99A7E9B025D}">
      <dsp:nvSpPr>
        <dsp:cNvPr id="0" name=""/>
        <dsp:cNvSpPr/>
      </dsp:nvSpPr>
      <dsp:spPr>
        <a:xfrm>
          <a:off x="1174499" y="2244747"/>
          <a:ext cx="1554784" cy="1555407"/>
        </a:xfrm>
        <a:prstGeom prst="blockArc">
          <a:avLst>
            <a:gd name="adj1" fmla="val 13500000"/>
            <a:gd name="adj2" fmla="val 10800000"/>
            <a:gd name="adj3" fmla="val 12740"/>
          </a:avLst>
        </a:prstGeom>
        <a:solidFill>
          <a:srgbClr val="F1685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6807F2-3B01-47E1-AB27-104F6D725A0A}">
      <dsp:nvSpPr>
        <dsp:cNvPr id="0" name=""/>
        <dsp:cNvSpPr/>
      </dsp:nvSpPr>
      <dsp:spPr>
        <a:xfrm>
          <a:off x="1448073" y="2787279"/>
          <a:ext cx="1005597" cy="502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Defining Results</a:t>
          </a:r>
        </a:p>
      </dsp:txBody>
      <dsp:txXfrm>
        <a:off x="1448073" y="2787279"/>
        <a:ext cx="1005597" cy="5026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15BB3C-F98C-40B3-B6C9-8A266FB4849A}">
      <dsp:nvSpPr>
        <dsp:cNvPr id="0" name=""/>
        <dsp:cNvSpPr/>
      </dsp:nvSpPr>
      <dsp:spPr>
        <a:xfrm>
          <a:off x="1045698" y="40407"/>
          <a:ext cx="1809667" cy="1809942"/>
        </a:xfrm>
        <a:prstGeom prst="circularArrow">
          <a:avLst>
            <a:gd name="adj1" fmla="val 10980"/>
            <a:gd name="adj2" fmla="val 1142322"/>
            <a:gd name="adj3" fmla="val 4500000"/>
            <a:gd name="adj4" fmla="val 10800000"/>
            <a:gd name="adj5" fmla="val 12500"/>
          </a:avLst>
        </a:prstGeom>
        <a:solidFill>
          <a:srgbClr val="62CAB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3E3085-8177-4BEB-9EA7-B294C078F501}">
      <dsp:nvSpPr>
        <dsp:cNvPr id="0" name=""/>
        <dsp:cNvSpPr/>
      </dsp:nvSpPr>
      <dsp:spPr>
        <a:xfrm>
          <a:off x="1445694" y="693851"/>
          <a:ext cx="1005597" cy="502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Led by innovation</a:t>
          </a:r>
        </a:p>
      </dsp:txBody>
      <dsp:txXfrm>
        <a:off x="1445694" y="693851"/>
        <a:ext cx="1005597" cy="502678"/>
      </dsp:txXfrm>
    </dsp:sp>
    <dsp:sp modelId="{67B91ACA-8B9A-4F9E-9D9B-7B715B782567}">
      <dsp:nvSpPr>
        <dsp:cNvPr id="0" name=""/>
        <dsp:cNvSpPr/>
      </dsp:nvSpPr>
      <dsp:spPr>
        <a:xfrm>
          <a:off x="543070" y="1080353"/>
          <a:ext cx="1809667" cy="1809942"/>
        </a:xfrm>
        <a:prstGeom prst="leftCircularArrow">
          <a:avLst>
            <a:gd name="adj1" fmla="val 10980"/>
            <a:gd name="adj2" fmla="val 1142322"/>
            <a:gd name="adj3" fmla="val 6300000"/>
            <a:gd name="adj4" fmla="val 18900000"/>
            <a:gd name="adj5" fmla="val 12500"/>
          </a:avLst>
        </a:prstGeom>
        <a:solidFill>
          <a:srgbClr val="C0EB6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ACD4F5-6033-49C4-BB2E-01DFCE4E0C72}">
      <dsp:nvSpPr>
        <dsp:cNvPr id="0" name=""/>
        <dsp:cNvSpPr/>
      </dsp:nvSpPr>
      <dsp:spPr>
        <a:xfrm>
          <a:off x="945105" y="1739813"/>
          <a:ext cx="1005597" cy="502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Changing behaviour</a:t>
          </a:r>
        </a:p>
      </dsp:txBody>
      <dsp:txXfrm>
        <a:off x="945105" y="1739813"/>
        <a:ext cx="1005597" cy="502678"/>
      </dsp:txXfrm>
    </dsp:sp>
    <dsp:sp modelId="{C084A1FA-223F-4462-8521-A99A7E9B025D}">
      <dsp:nvSpPr>
        <dsp:cNvPr id="0" name=""/>
        <dsp:cNvSpPr/>
      </dsp:nvSpPr>
      <dsp:spPr>
        <a:xfrm>
          <a:off x="1174499" y="2244747"/>
          <a:ext cx="1554784" cy="1555407"/>
        </a:xfrm>
        <a:prstGeom prst="blockArc">
          <a:avLst>
            <a:gd name="adj1" fmla="val 13500000"/>
            <a:gd name="adj2" fmla="val 10800000"/>
            <a:gd name="adj3" fmla="val 12740"/>
          </a:avLst>
        </a:prstGeom>
        <a:solidFill>
          <a:srgbClr val="F1685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6807F2-3B01-47E1-AB27-104F6D725A0A}">
      <dsp:nvSpPr>
        <dsp:cNvPr id="0" name=""/>
        <dsp:cNvSpPr/>
      </dsp:nvSpPr>
      <dsp:spPr>
        <a:xfrm>
          <a:off x="1448073" y="2787279"/>
          <a:ext cx="1005597" cy="502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Defining Results</a:t>
          </a:r>
        </a:p>
      </dsp:txBody>
      <dsp:txXfrm>
        <a:off x="1448073" y="2787279"/>
        <a:ext cx="1005597" cy="5026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15BB3C-F98C-40B3-B6C9-8A266FB4849A}">
      <dsp:nvSpPr>
        <dsp:cNvPr id="0" name=""/>
        <dsp:cNvSpPr/>
      </dsp:nvSpPr>
      <dsp:spPr>
        <a:xfrm>
          <a:off x="1045698" y="40407"/>
          <a:ext cx="1809667" cy="1809942"/>
        </a:xfrm>
        <a:prstGeom prst="circularArrow">
          <a:avLst>
            <a:gd name="adj1" fmla="val 10980"/>
            <a:gd name="adj2" fmla="val 1142322"/>
            <a:gd name="adj3" fmla="val 4500000"/>
            <a:gd name="adj4" fmla="val 10800000"/>
            <a:gd name="adj5" fmla="val 12500"/>
          </a:avLst>
        </a:prstGeom>
        <a:solidFill>
          <a:srgbClr val="62CAB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3E3085-8177-4BEB-9EA7-B294C078F501}">
      <dsp:nvSpPr>
        <dsp:cNvPr id="0" name=""/>
        <dsp:cNvSpPr/>
      </dsp:nvSpPr>
      <dsp:spPr>
        <a:xfrm>
          <a:off x="1445694" y="693851"/>
          <a:ext cx="1005597" cy="502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Led by innovation</a:t>
          </a:r>
        </a:p>
      </dsp:txBody>
      <dsp:txXfrm>
        <a:off x="1445694" y="693851"/>
        <a:ext cx="1005597" cy="502678"/>
      </dsp:txXfrm>
    </dsp:sp>
    <dsp:sp modelId="{67B91ACA-8B9A-4F9E-9D9B-7B715B782567}">
      <dsp:nvSpPr>
        <dsp:cNvPr id="0" name=""/>
        <dsp:cNvSpPr/>
      </dsp:nvSpPr>
      <dsp:spPr>
        <a:xfrm>
          <a:off x="543070" y="1080353"/>
          <a:ext cx="1809667" cy="1809942"/>
        </a:xfrm>
        <a:prstGeom prst="leftCircularArrow">
          <a:avLst>
            <a:gd name="adj1" fmla="val 10980"/>
            <a:gd name="adj2" fmla="val 1142322"/>
            <a:gd name="adj3" fmla="val 6300000"/>
            <a:gd name="adj4" fmla="val 18900000"/>
            <a:gd name="adj5" fmla="val 12500"/>
          </a:avLst>
        </a:prstGeom>
        <a:solidFill>
          <a:srgbClr val="C0EB6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ACD4F5-6033-49C4-BB2E-01DFCE4E0C72}">
      <dsp:nvSpPr>
        <dsp:cNvPr id="0" name=""/>
        <dsp:cNvSpPr/>
      </dsp:nvSpPr>
      <dsp:spPr>
        <a:xfrm>
          <a:off x="945105" y="1739813"/>
          <a:ext cx="1005597" cy="502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Changing behaviour</a:t>
          </a:r>
        </a:p>
      </dsp:txBody>
      <dsp:txXfrm>
        <a:off x="945105" y="1739813"/>
        <a:ext cx="1005597" cy="502678"/>
      </dsp:txXfrm>
    </dsp:sp>
    <dsp:sp modelId="{C084A1FA-223F-4462-8521-A99A7E9B025D}">
      <dsp:nvSpPr>
        <dsp:cNvPr id="0" name=""/>
        <dsp:cNvSpPr/>
      </dsp:nvSpPr>
      <dsp:spPr>
        <a:xfrm>
          <a:off x="1174499" y="2244747"/>
          <a:ext cx="1554784" cy="1555407"/>
        </a:xfrm>
        <a:prstGeom prst="blockArc">
          <a:avLst>
            <a:gd name="adj1" fmla="val 13500000"/>
            <a:gd name="adj2" fmla="val 10800000"/>
            <a:gd name="adj3" fmla="val 12740"/>
          </a:avLst>
        </a:prstGeom>
        <a:solidFill>
          <a:srgbClr val="F1685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6807F2-3B01-47E1-AB27-104F6D725A0A}">
      <dsp:nvSpPr>
        <dsp:cNvPr id="0" name=""/>
        <dsp:cNvSpPr/>
      </dsp:nvSpPr>
      <dsp:spPr>
        <a:xfrm>
          <a:off x="1448073" y="2787279"/>
          <a:ext cx="1005597" cy="502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Defining Results</a:t>
          </a:r>
        </a:p>
      </dsp:txBody>
      <dsp:txXfrm>
        <a:off x="1448073" y="2787279"/>
        <a:ext cx="1005597" cy="5026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15BB3C-F98C-40B3-B6C9-8A266FB4849A}">
      <dsp:nvSpPr>
        <dsp:cNvPr id="0" name=""/>
        <dsp:cNvSpPr/>
      </dsp:nvSpPr>
      <dsp:spPr>
        <a:xfrm>
          <a:off x="1045698" y="40407"/>
          <a:ext cx="1809667" cy="1809942"/>
        </a:xfrm>
        <a:prstGeom prst="circularArrow">
          <a:avLst>
            <a:gd name="adj1" fmla="val 10980"/>
            <a:gd name="adj2" fmla="val 1142322"/>
            <a:gd name="adj3" fmla="val 4500000"/>
            <a:gd name="adj4" fmla="val 10800000"/>
            <a:gd name="adj5" fmla="val 12500"/>
          </a:avLst>
        </a:prstGeom>
        <a:solidFill>
          <a:srgbClr val="62CAB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3E3085-8177-4BEB-9EA7-B294C078F501}">
      <dsp:nvSpPr>
        <dsp:cNvPr id="0" name=""/>
        <dsp:cNvSpPr/>
      </dsp:nvSpPr>
      <dsp:spPr>
        <a:xfrm>
          <a:off x="1445694" y="693851"/>
          <a:ext cx="1005597" cy="502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Led by innovation</a:t>
          </a:r>
        </a:p>
      </dsp:txBody>
      <dsp:txXfrm>
        <a:off x="1445694" y="693851"/>
        <a:ext cx="1005597" cy="502678"/>
      </dsp:txXfrm>
    </dsp:sp>
    <dsp:sp modelId="{67B91ACA-8B9A-4F9E-9D9B-7B715B782567}">
      <dsp:nvSpPr>
        <dsp:cNvPr id="0" name=""/>
        <dsp:cNvSpPr/>
      </dsp:nvSpPr>
      <dsp:spPr>
        <a:xfrm>
          <a:off x="543070" y="1080353"/>
          <a:ext cx="1809667" cy="1809942"/>
        </a:xfrm>
        <a:prstGeom prst="leftCircularArrow">
          <a:avLst>
            <a:gd name="adj1" fmla="val 10980"/>
            <a:gd name="adj2" fmla="val 1142322"/>
            <a:gd name="adj3" fmla="val 6300000"/>
            <a:gd name="adj4" fmla="val 18900000"/>
            <a:gd name="adj5" fmla="val 12500"/>
          </a:avLst>
        </a:prstGeom>
        <a:solidFill>
          <a:srgbClr val="C0EB6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ACD4F5-6033-49C4-BB2E-01DFCE4E0C72}">
      <dsp:nvSpPr>
        <dsp:cNvPr id="0" name=""/>
        <dsp:cNvSpPr/>
      </dsp:nvSpPr>
      <dsp:spPr>
        <a:xfrm>
          <a:off x="945105" y="1739813"/>
          <a:ext cx="1005597" cy="502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Changing behaviour</a:t>
          </a:r>
        </a:p>
      </dsp:txBody>
      <dsp:txXfrm>
        <a:off x="945105" y="1739813"/>
        <a:ext cx="1005597" cy="502678"/>
      </dsp:txXfrm>
    </dsp:sp>
    <dsp:sp modelId="{C084A1FA-223F-4462-8521-A99A7E9B025D}">
      <dsp:nvSpPr>
        <dsp:cNvPr id="0" name=""/>
        <dsp:cNvSpPr/>
      </dsp:nvSpPr>
      <dsp:spPr>
        <a:xfrm>
          <a:off x="1174499" y="2244747"/>
          <a:ext cx="1554784" cy="1555407"/>
        </a:xfrm>
        <a:prstGeom prst="blockArc">
          <a:avLst>
            <a:gd name="adj1" fmla="val 13500000"/>
            <a:gd name="adj2" fmla="val 10800000"/>
            <a:gd name="adj3" fmla="val 12740"/>
          </a:avLst>
        </a:prstGeom>
        <a:solidFill>
          <a:srgbClr val="F1685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6807F2-3B01-47E1-AB27-104F6D725A0A}">
      <dsp:nvSpPr>
        <dsp:cNvPr id="0" name=""/>
        <dsp:cNvSpPr/>
      </dsp:nvSpPr>
      <dsp:spPr>
        <a:xfrm>
          <a:off x="1448073" y="2787279"/>
          <a:ext cx="1005597" cy="502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Defining Results</a:t>
          </a:r>
        </a:p>
      </dsp:txBody>
      <dsp:txXfrm>
        <a:off x="1448073" y="2787279"/>
        <a:ext cx="1005597" cy="5026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15BB3C-F98C-40B3-B6C9-8A266FB4849A}">
      <dsp:nvSpPr>
        <dsp:cNvPr id="0" name=""/>
        <dsp:cNvSpPr/>
      </dsp:nvSpPr>
      <dsp:spPr>
        <a:xfrm>
          <a:off x="1045698" y="40407"/>
          <a:ext cx="1809667" cy="1809942"/>
        </a:xfrm>
        <a:prstGeom prst="circularArrow">
          <a:avLst>
            <a:gd name="adj1" fmla="val 10980"/>
            <a:gd name="adj2" fmla="val 1142322"/>
            <a:gd name="adj3" fmla="val 4500000"/>
            <a:gd name="adj4" fmla="val 10800000"/>
            <a:gd name="adj5" fmla="val 12500"/>
          </a:avLst>
        </a:prstGeom>
        <a:solidFill>
          <a:srgbClr val="62CAB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3E3085-8177-4BEB-9EA7-B294C078F501}">
      <dsp:nvSpPr>
        <dsp:cNvPr id="0" name=""/>
        <dsp:cNvSpPr/>
      </dsp:nvSpPr>
      <dsp:spPr>
        <a:xfrm>
          <a:off x="1445694" y="693851"/>
          <a:ext cx="1005597" cy="502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Led by innovation</a:t>
          </a:r>
        </a:p>
      </dsp:txBody>
      <dsp:txXfrm>
        <a:off x="1445694" y="693851"/>
        <a:ext cx="1005597" cy="502678"/>
      </dsp:txXfrm>
    </dsp:sp>
    <dsp:sp modelId="{67B91ACA-8B9A-4F9E-9D9B-7B715B782567}">
      <dsp:nvSpPr>
        <dsp:cNvPr id="0" name=""/>
        <dsp:cNvSpPr/>
      </dsp:nvSpPr>
      <dsp:spPr>
        <a:xfrm>
          <a:off x="543070" y="1080353"/>
          <a:ext cx="1809667" cy="1809942"/>
        </a:xfrm>
        <a:prstGeom prst="leftCircularArrow">
          <a:avLst>
            <a:gd name="adj1" fmla="val 10980"/>
            <a:gd name="adj2" fmla="val 1142322"/>
            <a:gd name="adj3" fmla="val 6300000"/>
            <a:gd name="adj4" fmla="val 18900000"/>
            <a:gd name="adj5" fmla="val 12500"/>
          </a:avLst>
        </a:prstGeom>
        <a:solidFill>
          <a:srgbClr val="C0EB6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ACD4F5-6033-49C4-BB2E-01DFCE4E0C72}">
      <dsp:nvSpPr>
        <dsp:cNvPr id="0" name=""/>
        <dsp:cNvSpPr/>
      </dsp:nvSpPr>
      <dsp:spPr>
        <a:xfrm>
          <a:off x="945105" y="1739813"/>
          <a:ext cx="1005597" cy="502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Changing behaviour</a:t>
          </a:r>
        </a:p>
      </dsp:txBody>
      <dsp:txXfrm>
        <a:off x="945105" y="1739813"/>
        <a:ext cx="1005597" cy="502678"/>
      </dsp:txXfrm>
    </dsp:sp>
    <dsp:sp modelId="{C084A1FA-223F-4462-8521-A99A7E9B025D}">
      <dsp:nvSpPr>
        <dsp:cNvPr id="0" name=""/>
        <dsp:cNvSpPr/>
      </dsp:nvSpPr>
      <dsp:spPr>
        <a:xfrm>
          <a:off x="1174499" y="2244747"/>
          <a:ext cx="1554784" cy="1555407"/>
        </a:xfrm>
        <a:prstGeom prst="blockArc">
          <a:avLst>
            <a:gd name="adj1" fmla="val 13500000"/>
            <a:gd name="adj2" fmla="val 10800000"/>
            <a:gd name="adj3" fmla="val 12740"/>
          </a:avLst>
        </a:prstGeom>
        <a:solidFill>
          <a:srgbClr val="F1685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6807F2-3B01-47E1-AB27-104F6D725A0A}">
      <dsp:nvSpPr>
        <dsp:cNvPr id="0" name=""/>
        <dsp:cNvSpPr/>
      </dsp:nvSpPr>
      <dsp:spPr>
        <a:xfrm>
          <a:off x="1448073" y="2787279"/>
          <a:ext cx="1005597" cy="502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bg2"/>
              </a:solidFill>
              <a:latin typeface="Open Sans" panose="020B0606030504020204" pitchFamily="34" charset="0"/>
              <a:ea typeface="Open Sans" panose="020B0606030504020204" pitchFamily="34" charset="0"/>
              <a:cs typeface="Open Sans" panose="020B0606030504020204" pitchFamily="34" charset="0"/>
            </a:rPr>
            <a:t>Defining Results</a:t>
          </a:r>
        </a:p>
      </dsp:txBody>
      <dsp:txXfrm>
        <a:off x="1448073" y="2787279"/>
        <a:ext cx="1005597" cy="5026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15BB3C-F98C-40B3-B6C9-8A266FB4849A}">
      <dsp:nvSpPr>
        <dsp:cNvPr id="0" name=""/>
        <dsp:cNvSpPr/>
      </dsp:nvSpPr>
      <dsp:spPr>
        <a:xfrm>
          <a:off x="1045698" y="40407"/>
          <a:ext cx="1809667" cy="1809942"/>
        </a:xfrm>
        <a:prstGeom prst="circularArrow">
          <a:avLst>
            <a:gd name="adj1" fmla="val 10980"/>
            <a:gd name="adj2" fmla="val 1142322"/>
            <a:gd name="adj3" fmla="val 4500000"/>
            <a:gd name="adj4" fmla="val 10800000"/>
            <a:gd name="adj5" fmla="val 12500"/>
          </a:avLst>
        </a:prstGeom>
        <a:solidFill>
          <a:srgbClr val="62CAB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3E3085-8177-4BEB-9EA7-B294C078F501}">
      <dsp:nvSpPr>
        <dsp:cNvPr id="0" name=""/>
        <dsp:cNvSpPr/>
      </dsp:nvSpPr>
      <dsp:spPr>
        <a:xfrm>
          <a:off x="1445694" y="693851"/>
          <a:ext cx="1005597" cy="502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Led by innovation</a:t>
          </a:r>
        </a:p>
      </dsp:txBody>
      <dsp:txXfrm>
        <a:off x="1445694" y="693851"/>
        <a:ext cx="1005597" cy="502678"/>
      </dsp:txXfrm>
    </dsp:sp>
    <dsp:sp modelId="{67B91ACA-8B9A-4F9E-9D9B-7B715B782567}">
      <dsp:nvSpPr>
        <dsp:cNvPr id="0" name=""/>
        <dsp:cNvSpPr/>
      </dsp:nvSpPr>
      <dsp:spPr>
        <a:xfrm>
          <a:off x="543070" y="1080353"/>
          <a:ext cx="1809667" cy="1809942"/>
        </a:xfrm>
        <a:prstGeom prst="leftCircularArrow">
          <a:avLst>
            <a:gd name="adj1" fmla="val 10980"/>
            <a:gd name="adj2" fmla="val 1142322"/>
            <a:gd name="adj3" fmla="val 6300000"/>
            <a:gd name="adj4" fmla="val 18900000"/>
            <a:gd name="adj5" fmla="val 12500"/>
          </a:avLst>
        </a:prstGeom>
        <a:solidFill>
          <a:srgbClr val="C0EB6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ACD4F5-6033-49C4-BB2E-01DFCE4E0C72}">
      <dsp:nvSpPr>
        <dsp:cNvPr id="0" name=""/>
        <dsp:cNvSpPr/>
      </dsp:nvSpPr>
      <dsp:spPr>
        <a:xfrm>
          <a:off x="945105" y="1739813"/>
          <a:ext cx="1005597" cy="502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Changing behaviour</a:t>
          </a:r>
        </a:p>
      </dsp:txBody>
      <dsp:txXfrm>
        <a:off x="945105" y="1739813"/>
        <a:ext cx="1005597" cy="502678"/>
      </dsp:txXfrm>
    </dsp:sp>
    <dsp:sp modelId="{C084A1FA-223F-4462-8521-A99A7E9B025D}">
      <dsp:nvSpPr>
        <dsp:cNvPr id="0" name=""/>
        <dsp:cNvSpPr/>
      </dsp:nvSpPr>
      <dsp:spPr>
        <a:xfrm>
          <a:off x="1174499" y="2244747"/>
          <a:ext cx="1554784" cy="1555407"/>
        </a:xfrm>
        <a:prstGeom prst="blockArc">
          <a:avLst>
            <a:gd name="adj1" fmla="val 13500000"/>
            <a:gd name="adj2" fmla="val 10800000"/>
            <a:gd name="adj3" fmla="val 12740"/>
          </a:avLst>
        </a:prstGeom>
        <a:solidFill>
          <a:srgbClr val="F1685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6807F2-3B01-47E1-AB27-104F6D725A0A}">
      <dsp:nvSpPr>
        <dsp:cNvPr id="0" name=""/>
        <dsp:cNvSpPr/>
      </dsp:nvSpPr>
      <dsp:spPr>
        <a:xfrm>
          <a:off x="1448073" y="2787279"/>
          <a:ext cx="1005597" cy="502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Defining Results</a:t>
          </a:r>
        </a:p>
      </dsp:txBody>
      <dsp:txXfrm>
        <a:off x="1448073" y="2787279"/>
        <a:ext cx="1005597" cy="5026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51C442-3842-477E-9EE9-D46F4AAC843D}">
      <dsp:nvSpPr>
        <dsp:cNvPr id="0" name=""/>
        <dsp:cNvSpPr/>
      </dsp:nvSpPr>
      <dsp:spPr>
        <a:xfrm>
          <a:off x="1785689" y="0"/>
          <a:ext cx="4766734" cy="4766734"/>
        </a:xfrm>
        <a:prstGeom prst="triangle">
          <a:avLst/>
        </a:prstGeom>
        <a:solidFill>
          <a:srgbClr val="F16857">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62B405-2630-43DF-A7B6-551A13067D22}">
      <dsp:nvSpPr>
        <dsp:cNvPr id="0" name=""/>
        <dsp:cNvSpPr/>
      </dsp:nvSpPr>
      <dsp:spPr>
        <a:xfrm>
          <a:off x="1" y="477138"/>
          <a:ext cx="8351551" cy="677769"/>
        </a:xfrm>
        <a:prstGeom prst="roundRect">
          <a:avLst/>
        </a:prstGeom>
        <a:solidFill>
          <a:schemeClr val="bg2">
            <a:alpha val="90000"/>
          </a:schemeClr>
        </a:solidFill>
        <a:ln w="12700" cap="flat" cmpd="sng" algn="ctr">
          <a:solidFill>
            <a:srgbClr val="042F3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rgbClr val="042F3D"/>
              </a:solidFill>
              <a:latin typeface="Open Sans" panose="020B0606030504020204" pitchFamily="34" charset="0"/>
              <a:ea typeface="Open Sans" panose="020B0606030504020204" pitchFamily="34" charset="0"/>
              <a:cs typeface="Open Sans" panose="020B0606030504020204" pitchFamily="34" charset="0"/>
            </a:rPr>
            <a:t>Loss of trust in basic reminder SMS Text messages.</a:t>
          </a:r>
        </a:p>
      </dsp:txBody>
      <dsp:txXfrm>
        <a:off x="33087" y="510224"/>
        <a:ext cx="8285379" cy="611597"/>
      </dsp:txXfrm>
    </dsp:sp>
    <dsp:sp modelId="{777B0585-C99D-4C0E-86F1-A6FAAC69D9E1}">
      <dsp:nvSpPr>
        <dsp:cNvPr id="0" name=""/>
        <dsp:cNvSpPr/>
      </dsp:nvSpPr>
      <dsp:spPr>
        <a:xfrm>
          <a:off x="1" y="1239630"/>
          <a:ext cx="8351551" cy="677769"/>
        </a:xfrm>
        <a:prstGeom prst="roundRect">
          <a:avLst/>
        </a:prstGeom>
        <a:solidFill>
          <a:schemeClr val="bg2">
            <a:alpha val="90000"/>
          </a:schemeClr>
        </a:solidFill>
        <a:ln w="12700" cap="flat" cmpd="sng" algn="ctr">
          <a:solidFill>
            <a:srgbClr val="042F3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b="0" i="0" kern="1200" dirty="0">
            <a:solidFill>
              <a:srgbClr val="141414"/>
            </a:solidFill>
            <a:effectLst/>
            <a:latin typeface="Open Sans" panose="020B0606030504020204" pitchFamily="34" charset="0"/>
            <a:ea typeface="Open Sans" panose="020B0606030504020204" pitchFamily="34" charset="0"/>
            <a:cs typeface="Open Sans" panose="020B0606030504020204" pitchFamily="34" charset="0"/>
          </a:endParaRPr>
        </a:p>
        <a:p>
          <a:pPr marL="0" lvl="0" indent="0" algn="ctr" defTabSz="622300">
            <a:lnSpc>
              <a:spcPct val="90000"/>
            </a:lnSpc>
            <a:spcBef>
              <a:spcPct val="0"/>
            </a:spcBef>
            <a:spcAft>
              <a:spcPct val="35000"/>
            </a:spcAft>
            <a:buNone/>
          </a:pPr>
          <a:r>
            <a:rPr lang="en-US" sz="1400" b="0" i="0" kern="1200" dirty="0">
              <a:solidFill>
                <a:srgbClr val="042F3D"/>
              </a:solidFill>
              <a:effectLst/>
              <a:latin typeface="Open Sans" panose="020B0606030504020204" pitchFamily="34" charset="0"/>
              <a:ea typeface="Open Sans" panose="020B0606030504020204" pitchFamily="34" charset="0"/>
              <a:cs typeface="Open Sans" panose="020B0606030504020204" pitchFamily="34" charset="0"/>
            </a:rPr>
            <a:t>Reports of </a:t>
          </a:r>
          <a:r>
            <a:rPr lang="en-US" sz="1400" b="0" i="0" u="sng" kern="1200" dirty="0">
              <a:solidFill>
                <a:srgbClr val="042F3D"/>
              </a:solidFill>
              <a:effectLst/>
              <a:latin typeface="Open Sans" panose="020B0606030504020204" pitchFamily="34" charset="0"/>
              <a:ea typeface="Open Sans" panose="020B0606030504020204" pitchFamily="34" charset="0"/>
              <a:cs typeface="Open Sans" panose="020B0606030504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text message scams</a:t>
          </a:r>
          <a:r>
            <a:rPr lang="en-US" sz="1400" b="0" i="0" kern="1200" dirty="0">
              <a:solidFill>
                <a:srgbClr val="042F3D"/>
              </a:solidFill>
              <a:effectLst/>
              <a:latin typeface="Open Sans" panose="020B0606030504020204" pitchFamily="34" charset="0"/>
              <a:ea typeface="Open Sans" panose="020B0606030504020204" pitchFamily="34" charset="0"/>
              <a:cs typeface="Open Sans" panose="020B0606030504020204" pitchFamily="34" charset="0"/>
            </a:rPr>
            <a:t> have jumped in the first six months of 2021, according to Which? "smishing" (SMS phishing) </a:t>
          </a:r>
          <a:br>
            <a:rPr lang="en-US" sz="1400" b="0" i="0" kern="1200" dirty="0">
              <a:solidFill>
                <a:srgbClr val="141414"/>
              </a:solidFill>
              <a:effectLst/>
              <a:latin typeface="Open Sans" panose="020B0606030504020204" pitchFamily="34" charset="0"/>
              <a:ea typeface="Open Sans" panose="020B0606030504020204" pitchFamily="34" charset="0"/>
              <a:cs typeface="Open Sans" panose="020B0606030504020204" pitchFamily="34" charset="0"/>
            </a:rPr>
          </a:br>
          <a:endParaRPr lang="en-GB" sz="1400" kern="1200" dirty="0">
            <a:latin typeface="Open Sans" panose="020B0606030504020204" pitchFamily="34" charset="0"/>
            <a:ea typeface="Open Sans" panose="020B0606030504020204" pitchFamily="34" charset="0"/>
            <a:cs typeface="Open Sans" panose="020B0606030504020204" pitchFamily="34" charset="0"/>
          </a:endParaRPr>
        </a:p>
      </dsp:txBody>
      <dsp:txXfrm>
        <a:off x="33087" y="1272716"/>
        <a:ext cx="8285379" cy="611597"/>
      </dsp:txXfrm>
    </dsp:sp>
    <dsp:sp modelId="{4F389309-F9C2-454E-A175-654B2B1280A6}">
      <dsp:nvSpPr>
        <dsp:cNvPr id="0" name=""/>
        <dsp:cNvSpPr/>
      </dsp:nvSpPr>
      <dsp:spPr>
        <a:xfrm>
          <a:off x="1" y="2002121"/>
          <a:ext cx="8351551" cy="677769"/>
        </a:xfrm>
        <a:prstGeom prst="roundRect">
          <a:avLst/>
        </a:prstGeom>
        <a:solidFill>
          <a:schemeClr val="bg2">
            <a:alpha val="90000"/>
          </a:schemeClr>
        </a:solidFill>
        <a:ln w="12700" cap="flat" cmpd="sng" algn="ctr">
          <a:solidFill>
            <a:srgbClr val="042F3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042F3D"/>
              </a:solidFill>
              <a:latin typeface="Open Sans" panose="020B0606030504020204" pitchFamily="34" charset="0"/>
              <a:ea typeface="Open Sans" panose="020B0606030504020204" pitchFamily="34" charset="0"/>
              <a:cs typeface="Open Sans" panose="020B0606030504020204" pitchFamily="34" charset="0"/>
            </a:rPr>
            <a:t>The consumer group Which said figures from Proofpoint show reports of smishing in the UK increased by nearly 700 per cent in the first six months of 2021 compared to 2020.</a:t>
          </a:r>
          <a:endParaRPr lang="en-GB" sz="1400" kern="1200" dirty="0">
            <a:solidFill>
              <a:srgbClr val="042F3D"/>
            </a:solidFill>
            <a:latin typeface="Open Sans" panose="020B0606030504020204" pitchFamily="34" charset="0"/>
            <a:ea typeface="Open Sans" panose="020B0606030504020204" pitchFamily="34" charset="0"/>
            <a:cs typeface="Open Sans" panose="020B0606030504020204" pitchFamily="34" charset="0"/>
          </a:endParaRPr>
        </a:p>
      </dsp:txBody>
      <dsp:txXfrm>
        <a:off x="33087" y="2035207"/>
        <a:ext cx="8285379" cy="611597"/>
      </dsp:txXfrm>
    </dsp:sp>
    <dsp:sp modelId="{7705A77C-1737-4872-B09F-27010F9E3572}">
      <dsp:nvSpPr>
        <dsp:cNvPr id="0" name=""/>
        <dsp:cNvSpPr/>
      </dsp:nvSpPr>
      <dsp:spPr>
        <a:xfrm>
          <a:off x="1" y="2764612"/>
          <a:ext cx="8351551" cy="677769"/>
        </a:xfrm>
        <a:prstGeom prst="roundRect">
          <a:avLst/>
        </a:prstGeom>
        <a:solidFill>
          <a:schemeClr val="bg2">
            <a:alpha val="90000"/>
          </a:schemeClr>
        </a:solidFill>
        <a:ln w="12700" cap="flat" cmpd="sng" algn="ctr">
          <a:solidFill>
            <a:srgbClr val="042F3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042F3D"/>
              </a:solidFill>
              <a:latin typeface="Open Sans" panose="020B0606030504020204" pitchFamily="34" charset="0"/>
              <a:ea typeface="Open Sans" panose="020B0606030504020204" pitchFamily="34" charset="0"/>
              <a:cs typeface="Open Sans" panose="020B0606030504020204" pitchFamily="34" charset="0"/>
            </a:rPr>
            <a:t>This has been driven by fraudsters looking to take advantage of shopping trends, such as people getting more deliveries to their homes, as well as the growth in sending texts to customers.</a:t>
          </a:r>
          <a:endParaRPr lang="en-GB" sz="1400" kern="1200" dirty="0">
            <a:solidFill>
              <a:srgbClr val="042F3D"/>
            </a:solidFill>
            <a:latin typeface="Open Sans" panose="020B0606030504020204" pitchFamily="34" charset="0"/>
            <a:ea typeface="Open Sans" panose="020B0606030504020204" pitchFamily="34" charset="0"/>
            <a:cs typeface="Open Sans" panose="020B0606030504020204" pitchFamily="34" charset="0"/>
          </a:endParaRPr>
        </a:p>
      </dsp:txBody>
      <dsp:txXfrm>
        <a:off x="33087" y="2797698"/>
        <a:ext cx="8285379" cy="611597"/>
      </dsp:txXfrm>
    </dsp:sp>
    <dsp:sp modelId="{0E8B8E56-C7B1-4089-882E-CCDFC26B9BBD}">
      <dsp:nvSpPr>
        <dsp:cNvPr id="0" name=""/>
        <dsp:cNvSpPr/>
      </dsp:nvSpPr>
      <dsp:spPr>
        <a:xfrm>
          <a:off x="1" y="3527103"/>
          <a:ext cx="8351551" cy="677769"/>
        </a:xfrm>
        <a:prstGeom prst="roundRect">
          <a:avLst/>
        </a:prstGeom>
        <a:solidFill>
          <a:schemeClr val="bg2">
            <a:alpha val="90000"/>
          </a:schemeClr>
        </a:solidFill>
        <a:ln w="12700" cap="flat" cmpd="sng" algn="ctr">
          <a:solidFill>
            <a:srgbClr val="042F3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a:p>
          <a:pPr marL="0" lvl="0" indent="0" algn="ctr" defTabSz="622300">
            <a:lnSpc>
              <a:spcPct val="90000"/>
            </a:lnSpc>
            <a:spcBef>
              <a:spcPct val="0"/>
            </a:spcBef>
            <a:spcAft>
              <a:spcPct val="35000"/>
            </a:spcAft>
            <a:buNone/>
          </a:pPr>
          <a:r>
            <a:rPr lang="en-US" sz="1400" kern="1200" dirty="0">
              <a:solidFill>
                <a:srgbClr val="042F3D"/>
              </a:solidFill>
              <a:latin typeface="Open Sans" panose="020B0606030504020204" pitchFamily="34" charset="0"/>
              <a:ea typeface="Open Sans" panose="020B0606030504020204" pitchFamily="34" charset="0"/>
              <a:cs typeface="Open Sans" panose="020B0606030504020204" pitchFamily="34" charset="0"/>
            </a:rPr>
            <a:t>Which? research found seven in 10 (71%) people say they do not trust text messages from companies to be free from scam risks.</a:t>
          </a:r>
          <a:endParaRPr lang="en-GB" sz="1400" kern="1200" dirty="0">
            <a:solidFill>
              <a:srgbClr val="042F3D"/>
            </a:solidFill>
            <a:latin typeface="Open Sans" panose="020B0606030504020204" pitchFamily="34" charset="0"/>
            <a:ea typeface="Open Sans" panose="020B0606030504020204" pitchFamily="34" charset="0"/>
            <a:cs typeface="Open Sans" panose="020B0606030504020204" pitchFamily="34" charset="0"/>
          </a:endParaRPr>
        </a:p>
        <a:p>
          <a:pPr marL="0" lvl="0" indent="0" algn="ctr" defTabSz="622300">
            <a:lnSpc>
              <a:spcPct val="90000"/>
            </a:lnSpc>
            <a:spcBef>
              <a:spcPct val="0"/>
            </a:spcBef>
            <a:spcAft>
              <a:spcPct val="35000"/>
            </a:spcAft>
            <a:buNone/>
          </a:pPr>
          <a:endParaRPr lang="en-GB" sz="1400" kern="1200" dirty="0">
            <a:latin typeface="Open Sans" panose="020B0606030504020204" pitchFamily="34" charset="0"/>
            <a:ea typeface="Open Sans" panose="020B0606030504020204" pitchFamily="34" charset="0"/>
            <a:cs typeface="Open Sans" panose="020B0606030504020204" pitchFamily="34" charset="0"/>
          </a:endParaRPr>
        </a:p>
      </dsp:txBody>
      <dsp:txXfrm>
        <a:off x="33087" y="3560189"/>
        <a:ext cx="8285379" cy="611597"/>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EBCBB9-2478-D741-80D8-C5D33FD520F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E61E8D7-675A-EE40-8125-F192C6874B6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74C183-7C08-9248-B216-5960B2662786}" type="datetimeFigureOut">
              <a:rPr lang="en-US" smtClean="0"/>
              <a:t>3/3/2022</a:t>
            </a:fld>
            <a:endParaRPr lang="en-US"/>
          </a:p>
        </p:txBody>
      </p:sp>
      <p:sp>
        <p:nvSpPr>
          <p:cNvPr id="4" name="Footer Placeholder 3">
            <a:extLst>
              <a:ext uri="{FF2B5EF4-FFF2-40B4-BE49-F238E27FC236}">
                <a16:creationId xmlns:a16="http://schemas.microsoft.com/office/drawing/2014/main" id="{A6A07162-645C-6348-9037-55CF5AD36E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B2D90F4-07E3-A946-97A7-DBAACA8F688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5EFC380-003B-6C49-81FF-0B712365231C}" type="slidenum">
              <a:rPr lang="en-US" smtClean="0"/>
              <a:t>‹#›</a:t>
            </a:fld>
            <a:endParaRPr lang="en-US"/>
          </a:p>
        </p:txBody>
      </p:sp>
    </p:spTree>
    <p:extLst>
      <p:ext uri="{BB962C8B-B14F-4D97-AF65-F5344CB8AC3E}">
        <p14:creationId xmlns:p14="http://schemas.microsoft.com/office/powerpoint/2010/main" val="5315270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2C6094-9C5A-41CF-AEF6-19B3A4B82261}" type="datetimeFigureOut">
              <a:rPr lang="en-GB" smtClean="0"/>
              <a:t>03/03/2022</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E78DE7-85A7-4FF9-957C-1F35B02BB62C}" type="slidenum">
              <a:rPr lang="en-GB" smtClean="0"/>
              <a:t>‹#›</a:t>
            </a:fld>
            <a:endParaRPr lang="en-GB"/>
          </a:p>
        </p:txBody>
      </p:sp>
    </p:spTree>
    <p:extLst>
      <p:ext uri="{BB962C8B-B14F-4D97-AF65-F5344CB8AC3E}">
        <p14:creationId xmlns:p14="http://schemas.microsoft.com/office/powerpoint/2010/main" val="506950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4.png"/><Relationship Id="rId12" Type="http://schemas.microsoft.com/office/2007/relationships/diagramDrawing" Target="../diagrams/drawing2.xml"/><Relationship Id="rId2" Type="http://schemas.openxmlformats.org/officeDocument/2006/relationships/image" Target="../media/image5.png"/><Relationship Id="rId16"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diagramColors" Target="../diagrams/colors2.xml"/><Relationship Id="rId5" Type="http://schemas.openxmlformats.org/officeDocument/2006/relationships/image" Target="../media/image8.png"/><Relationship Id="rId15" Type="http://schemas.openxmlformats.org/officeDocument/2006/relationships/image" Target="../media/image12.png"/><Relationship Id="rId10" Type="http://schemas.openxmlformats.org/officeDocument/2006/relationships/diagramQuickStyle" Target="../diagrams/quickStyle2.xml"/><Relationship Id="rId4" Type="http://schemas.openxmlformats.org/officeDocument/2006/relationships/image" Target="../media/image7.png"/><Relationship Id="rId9" Type="http://schemas.openxmlformats.org/officeDocument/2006/relationships/diagramLayout" Target="../diagrams/layout2.xml"/><Relationship Id="rId1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3.xml"/><Relationship Id="rId7" Type="http://schemas.openxmlformats.org/officeDocument/2006/relationships/image" Target="../media/image5.png"/><Relationship Id="rId12" Type="http://schemas.openxmlformats.org/officeDocument/2006/relationships/image" Target="../media/image4.png"/><Relationship Id="rId2" Type="http://schemas.openxmlformats.org/officeDocument/2006/relationships/diagramData" Target="../diagrams/data3.xml"/><Relationship Id="rId1" Type="http://schemas.openxmlformats.org/officeDocument/2006/relationships/slideMaster" Target="../slideMasters/slideMaster4.xml"/><Relationship Id="rId6" Type="http://schemas.microsoft.com/office/2007/relationships/diagramDrawing" Target="../diagrams/drawing3.xml"/><Relationship Id="rId11" Type="http://schemas.openxmlformats.org/officeDocument/2006/relationships/image" Target="../media/image1.png"/><Relationship Id="rId5" Type="http://schemas.openxmlformats.org/officeDocument/2006/relationships/diagramColors" Target="../diagrams/colors3.xml"/><Relationship Id="rId10" Type="http://schemas.openxmlformats.org/officeDocument/2006/relationships/image" Target="../media/image8.png"/><Relationship Id="rId4" Type="http://schemas.openxmlformats.org/officeDocument/2006/relationships/diagramQuickStyle" Target="../diagrams/quickStyle3.xml"/><Relationship Id="rId9"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4.png"/><Relationship Id="rId12" Type="http://schemas.microsoft.com/office/2007/relationships/diagramDrawing" Target="../diagrams/drawing4.xml"/><Relationship Id="rId2" Type="http://schemas.openxmlformats.org/officeDocument/2006/relationships/image" Target="../media/image5.png"/><Relationship Id="rId16"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9.png"/><Relationship Id="rId11" Type="http://schemas.openxmlformats.org/officeDocument/2006/relationships/diagramColors" Target="../diagrams/colors4.xml"/><Relationship Id="rId5" Type="http://schemas.openxmlformats.org/officeDocument/2006/relationships/image" Target="../media/image8.png"/><Relationship Id="rId15" Type="http://schemas.openxmlformats.org/officeDocument/2006/relationships/image" Target="../media/image12.png"/><Relationship Id="rId10" Type="http://schemas.openxmlformats.org/officeDocument/2006/relationships/diagramQuickStyle" Target="../diagrams/quickStyle4.xml"/><Relationship Id="rId4" Type="http://schemas.openxmlformats.org/officeDocument/2006/relationships/image" Target="../media/image7.png"/><Relationship Id="rId9" Type="http://schemas.openxmlformats.org/officeDocument/2006/relationships/diagramLayout" Target="../diagrams/layout4.xml"/><Relationship Id="rId14"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5.xml"/><Relationship Id="rId7" Type="http://schemas.openxmlformats.org/officeDocument/2006/relationships/image" Target="../media/image5.png"/><Relationship Id="rId12" Type="http://schemas.openxmlformats.org/officeDocument/2006/relationships/image" Target="../media/image4.png"/><Relationship Id="rId2" Type="http://schemas.openxmlformats.org/officeDocument/2006/relationships/diagramData" Target="../diagrams/data5.xml"/><Relationship Id="rId1" Type="http://schemas.openxmlformats.org/officeDocument/2006/relationships/slideMaster" Target="../slideMasters/slideMaster5.xml"/><Relationship Id="rId6" Type="http://schemas.microsoft.com/office/2007/relationships/diagramDrawing" Target="../diagrams/drawing5.xml"/><Relationship Id="rId11" Type="http://schemas.openxmlformats.org/officeDocument/2006/relationships/image" Target="../media/image1.png"/><Relationship Id="rId5" Type="http://schemas.openxmlformats.org/officeDocument/2006/relationships/diagramColors" Target="../diagrams/colors5.xml"/><Relationship Id="rId10" Type="http://schemas.openxmlformats.org/officeDocument/2006/relationships/image" Target="../media/image8.png"/><Relationship Id="rId4" Type="http://schemas.openxmlformats.org/officeDocument/2006/relationships/diagramQuickStyle" Target="../diagrams/quickStyle5.xml"/><Relationship Id="rId9"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4.png"/><Relationship Id="rId12" Type="http://schemas.microsoft.com/office/2007/relationships/diagramDrawing" Target="../diagrams/drawing6.xml"/><Relationship Id="rId2" Type="http://schemas.openxmlformats.org/officeDocument/2006/relationships/image" Target="../media/image5.png"/><Relationship Id="rId16" Type="http://schemas.openxmlformats.org/officeDocument/2006/relationships/image" Target="../media/image13.png"/><Relationship Id="rId1" Type="http://schemas.openxmlformats.org/officeDocument/2006/relationships/slideMaster" Target="../slideMasters/slideMaster5.xml"/><Relationship Id="rId6" Type="http://schemas.openxmlformats.org/officeDocument/2006/relationships/image" Target="../media/image9.png"/><Relationship Id="rId11" Type="http://schemas.openxmlformats.org/officeDocument/2006/relationships/diagramColors" Target="../diagrams/colors6.xml"/><Relationship Id="rId5" Type="http://schemas.openxmlformats.org/officeDocument/2006/relationships/image" Target="../media/image8.png"/><Relationship Id="rId15" Type="http://schemas.openxmlformats.org/officeDocument/2006/relationships/image" Target="../media/image12.png"/><Relationship Id="rId10" Type="http://schemas.openxmlformats.org/officeDocument/2006/relationships/diagramQuickStyle" Target="../diagrams/quickStyle6.xml"/><Relationship Id="rId4" Type="http://schemas.openxmlformats.org/officeDocument/2006/relationships/image" Target="../media/image7.png"/><Relationship Id="rId9" Type="http://schemas.openxmlformats.org/officeDocument/2006/relationships/diagramLayout" Target="../diagrams/layout6.xml"/><Relationship Id="rId1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image" Target="../media/image5.png"/><Relationship Id="rId12"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11" Type="http://schemas.openxmlformats.org/officeDocument/2006/relationships/image" Target="../media/image1.png"/><Relationship Id="rId5" Type="http://schemas.openxmlformats.org/officeDocument/2006/relationships/diagramColors" Target="../diagrams/colors1.xml"/><Relationship Id="rId10" Type="http://schemas.openxmlformats.org/officeDocument/2006/relationships/image" Target="../media/image8.png"/><Relationship Id="rId4" Type="http://schemas.openxmlformats.org/officeDocument/2006/relationships/diagramQuickStyle" Target="../diagrams/quickStyle1.xml"/><Relationship Id="rId9"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alpha val="99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2B731C1-489F-454E-8F60-9793B3D3BD54}"/>
              </a:ext>
            </a:extLst>
          </p:cNvPr>
          <p:cNvSpPr>
            <a:spLocks noGrp="1"/>
          </p:cNvSpPr>
          <p:nvPr>
            <p:ph type="ctrTitle"/>
          </p:nvPr>
        </p:nvSpPr>
        <p:spPr>
          <a:xfrm>
            <a:off x="4112965" y="1412410"/>
            <a:ext cx="4926698" cy="1523162"/>
          </a:xfrm>
        </p:spPr>
        <p:txBody>
          <a:bodyPr lIns="0" anchor="b">
            <a:normAutofit/>
          </a:bodyPr>
          <a:lstStyle>
            <a:lvl1pPr algn="l">
              <a:lnSpc>
                <a:spcPct val="100000"/>
              </a:lnSpc>
              <a:defRPr sz="4400">
                <a:solidFill>
                  <a:schemeClr val="accent2"/>
                </a:solidFill>
                <a:latin typeface="Imprima" pitchFamily="2" charset="77"/>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2" name="Subtitle 2">
            <a:extLst>
              <a:ext uri="{FF2B5EF4-FFF2-40B4-BE49-F238E27FC236}">
                <a16:creationId xmlns:a16="http://schemas.microsoft.com/office/drawing/2014/main" id="{D14A6FF4-0125-0F41-B306-43C4E8F50503}"/>
              </a:ext>
            </a:extLst>
          </p:cNvPr>
          <p:cNvSpPr>
            <a:spLocks noGrp="1"/>
          </p:cNvSpPr>
          <p:nvPr>
            <p:ph type="subTitle" idx="1"/>
          </p:nvPr>
        </p:nvSpPr>
        <p:spPr>
          <a:xfrm>
            <a:off x="4112965" y="3119913"/>
            <a:ext cx="4926699" cy="678305"/>
          </a:xfrm>
        </p:spPr>
        <p:txBody>
          <a:bodyPr lIns="0">
            <a:normAutofit/>
          </a:bodyPr>
          <a:lstStyle>
            <a:lvl1pPr marL="0" indent="0" algn="l">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FC0493E3-BCAF-484D-9076-917833829EF9}"/>
              </a:ext>
            </a:extLst>
          </p:cNvPr>
          <p:cNvPicPr>
            <a:picLocks noChangeAspect="1"/>
          </p:cNvPicPr>
          <p:nvPr userDrawn="1"/>
        </p:nvPicPr>
        <p:blipFill>
          <a:blip r:embed="rId2"/>
          <a:srcRect/>
          <a:stretch/>
        </p:blipFill>
        <p:spPr>
          <a:xfrm>
            <a:off x="6097133" y="344811"/>
            <a:ext cx="3428862" cy="544740"/>
          </a:xfrm>
          <a:prstGeom prst="rect">
            <a:avLst/>
          </a:prstGeom>
        </p:spPr>
      </p:pic>
      <p:sp>
        <p:nvSpPr>
          <p:cNvPr id="20" name="Rectangle 19">
            <a:extLst>
              <a:ext uri="{FF2B5EF4-FFF2-40B4-BE49-F238E27FC236}">
                <a16:creationId xmlns:a16="http://schemas.microsoft.com/office/drawing/2014/main" id="{D551CB09-9960-6549-B03D-275E3C039744}"/>
              </a:ext>
            </a:extLst>
          </p:cNvPr>
          <p:cNvSpPr/>
          <p:nvPr userDrawn="1"/>
        </p:nvSpPr>
        <p:spPr>
          <a:xfrm>
            <a:off x="1580606" y="2657551"/>
            <a:ext cx="2186253" cy="21862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3" name="Picture Placeholder 13">
            <a:extLst>
              <a:ext uri="{FF2B5EF4-FFF2-40B4-BE49-F238E27FC236}">
                <a16:creationId xmlns:a16="http://schemas.microsoft.com/office/drawing/2014/main" id="{951C340E-9559-AA44-8A05-A8F986A8F095}"/>
              </a:ext>
            </a:extLst>
          </p:cNvPr>
          <p:cNvSpPr>
            <a:spLocks noGrp="1"/>
          </p:cNvSpPr>
          <p:nvPr>
            <p:ph type="pic" sz="quarter" idx="13"/>
          </p:nvPr>
        </p:nvSpPr>
        <p:spPr>
          <a:xfrm>
            <a:off x="218987" y="619769"/>
            <a:ext cx="3438000" cy="3581149"/>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accent3"/>
            </a:solidFill>
          </a:ln>
        </p:spPr>
        <p:txBody>
          <a:bodyPr/>
          <a:lstStyle>
            <a:lvl1pPr marL="0" indent="0">
              <a:buNone/>
              <a:defRPr>
                <a:solidFill>
                  <a:schemeClr val="accent3"/>
                </a:solidFill>
              </a:defRPr>
            </a:lvl1pPr>
          </a:lstStyle>
          <a:p>
            <a:r>
              <a:rPr lang="en-US" dirty="0"/>
              <a:t>Click icon to add picture</a:t>
            </a:r>
          </a:p>
        </p:txBody>
      </p:sp>
      <p:pic>
        <p:nvPicPr>
          <p:cNvPr id="24" name="Picture 23" descr="A close up of a logo&#10;&#10;Description automatically generated">
            <a:extLst>
              <a:ext uri="{FF2B5EF4-FFF2-40B4-BE49-F238E27FC236}">
                <a16:creationId xmlns:a16="http://schemas.microsoft.com/office/drawing/2014/main" id="{F24FDCF8-4BD0-9D4E-ADD8-7118D4925BC1}"/>
              </a:ext>
            </a:extLst>
          </p:cNvPr>
          <p:cNvPicPr>
            <a:picLocks noChangeAspect="1"/>
          </p:cNvPicPr>
          <p:nvPr userDrawn="1"/>
        </p:nvPicPr>
        <p:blipFill>
          <a:blip r:embed="rId4"/>
          <a:stretch>
            <a:fillRect/>
          </a:stretch>
        </p:blipFill>
        <p:spPr>
          <a:xfrm rot="5400000">
            <a:off x="-19886" y="3650283"/>
            <a:ext cx="2696610" cy="885651"/>
          </a:xfrm>
          <a:prstGeom prst="rect">
            <a:avLst/>
          </a:prstGeom>
        </p:spPr>
      </p:pic>
      <p:sp>
        <p:nvSpPr>
          <p:cNvPr id="14" name="TextBox 13">
            <a:extLst>
              <a:ext uri="{FF2B5EF4-FFF2-40B4-BE49-F238E27FC236}">
                <a16:creationId xmlns:a16="http://schemas.microsoft.com/office/drawing/2014/main" id="{77586297-7993-F844-9E4E-F3C767FFF689}"/>
              </a:ext>
            </a:extLst>
          </p:cNvPr>
          <p:cNvSpPr txBox="1"/>
          <p:nvPr userDrawn="1"/>
        </p:nvSpPr>
        <p:spPr>
          <a:xfrm>
            <a:off x="866334" y="5810098"/>
            <a:ext cx="7058465" cy="615618"/>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100" b="1" i="0" u="none" strike="noStrike" kern="0" cap="none" spc="0" normalizeH="0" baseline="0" noProof="0" dirty="0">
                <a:ln>
                  <a:noFill/>
                </a:ln>
                <a:solidFill>
                  <a:schemeClr val="bg2"/>
                </a:solidFill>
                <a:effectLst/>
                <a:uLnTx/>
                <a:uFillTx/>
                <a:latin typeface="Open sans"/>
              </a:rPr>
              <a:t>telsolutions.co.uk  | Telsolutions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bg2"/>
                </a:solidFill>
                <a:effectLst/>
                <a:uLnTx/>
                <a:uFillTx/>
                <a:latin typeface="Open sans"/>
              </a:rPr>
              <a:t>Content is not for distribution to any third party provider without the express permission of the author Daniel Pearce, Director of Business development</a:t>
            </a:r>
          </a:p>
        </p:txBody>
      </p:sp>
      <p:pic>
        <p:nvPicPr>
          <p:cNvPr id="15" name="Picture 14">
            <a:extLst>
              <a:ext uri="{FF2B5EF4-FFF2-40B4-BE49-F238E27FC236}">
                <a16:creationId xmlns:a16="http://schemas.microsoft.com/office/drawing/2014/main" id="{600BA7FD-B2D6-0446-A4CF-98DDFF576904}"/>
              </a:ext>
            </a:extLst>
          </p:cNvPr>
          <p:cNvPicPr>
            <a:picLocks noChangeAspect="1"/>
          </p:cNvPicPr>
          <p:nvPr userDrawn="1"/>
        </p:nvPicPr>
        <p:blipFill rotWithShape="1">
          <a:blip r:embed="rId5"/>
          <a:srcRect r="72630" b="-2617"/>
          <a:stretch/>
        </p:blipFill>
        <p:spPr>
          <a:xfrm>
            <a:off x="7811564" y="5963322"/>
            <a:ext cx="1228100" cy="212647"/>
          </a:xfrm>
          <a:prstGeom prst="rect">
            <a:avLst/>
          </a:prstGeom>
        </p:spPr>
      </p:pic>
      <p:cxnSp>
        <p:nvCxnSpPr>
          <p:cNvPr id="16" name="Straight Connector 15">
            <a:extLst>
              <a:ext uri="{FF2B5EF4-FFF2-40B4-BE49-F238E27FC236}">
                <a16:creationId xmlns:a16="http://schemas.microsoft.com/office/drawing/2014/main" id="{B8A9DF36-D67E-6D4A-B3F5-37AF4392689A}"/>
              </a:ext>
            </a:extLst>
          </p:cNvPr>
          <p:cNvCxnSpPr>
            <a:cxnSpLocks/>
          </p:cNvCxnSpPr>
          <p:nvPr userDrawn="1"/>
        </p:nvCxnSpPr>
        <p:spPr>
          <a:xfrm>
            <a:off x="866335" y="5625755"/>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7389592"/>
      </p:ext>
    </p:extLst>
  </p:cSld>
  <p:clrMapOvr>
    <a:masterClrMapping/>
  </p:clrMapOvr>
  <p:extLst>
    <p:ext uri="{DCECCB84-F9BA-43D5-87BE-67443E8EF086}">
      <p15:sldGuideLst xmlns:p15="http://schemas.microsoft.com/office/powerpoint/2012/main">
        <p15:guide id="1" orient="horz" pos="3543" userDrawn="1">
          <p15:clr>
            <a:srgbClr val="FBAE40"/>
          </p15:clr>
        </p15:guide>
        <p15:guide id="2" pos="31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v2">
    <p:bg>
      <p:bgPr>
        <a:solidFill>
          <a:schemeClr val="bg2">
            <a:alpha val="99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2B731C1-489F-454E-8F60-9793B3D3BD54}"/>
              </a:ext>
            </a:extLst>
          </p:cNvPr>
          <p:cNvSpPr>
            <a:spLocks noGrp="1"/>
          </p:cNvSpPr>
          <p:nvPr>
            <p:ph type="ctrTitle"/>
          </p:nvPr>
        </p:nvSpPr>
        <p:spPr>
          <a:xfrm>
            <a:off x="4112966" y="2125519"/>
            <a:ext cx="4926698" cy="1523162"/>
          </a:xfrm>
        </p:spPr>
        <p:txBody>
          <a:bodyPr lIns="0" anchor="b">
            <a:normAutofit/>
          </a:bodyPr>
          <a:lstStyle>
            <a:lvl1pPr algn="l">
              <a:lnSpc>
                <a:spcPct val="100000"/>
              </a:lnSpc>
              <a:defRPr sz="4400">
                <a:solidFill>
                  <a:schemeClr val="accent3"/>
                </a:solidFill>
                <a:latin typeface="Imprima" pitchFamily="2" charset="77"/>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2" name="Subtitle 2">
            <a:extLst>
              <a:ext uri="{FF2B5EF4-FFF2-40B4-BE49-F238E27FC236}">
                <a16:creationId xmlns:a16="http://schemas.microsoft.com/office/drawing/2014/main" id="{D14A6FF4-0125-0F41-B306-43C4E8F50503}"/>
              </a:ext>
            </a:extLst>
          </p:cNvPr>
          <p:cNvSpPr>
            <a:spLocks noGrp="1"/>
          </p:cNvSpPr>
          <p:nvPr>
            <p:ph type="subTitle" idx="1"/>
          </p:nvPr>
        </p:nvSpPr>
        <p:spPr>
          <a:xfrm>
            <a:off x="4112965" y="3826912"/>
            <a:ext cx="4926699" cy="678305"/>
          </a:xfrm>
        </p:spPr>
        <p:txBody>
          <a:bodyPr lIns="0">
            <a:normAutofit/>
          </a:bodyPr>
          <a:lstStyle>
            <a:lvl1pPr marL="0" indent="0" algn="l">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FC0493E3-BCAF-484D-9076-917833829EF9}"/>
              </a:ext>
            </a:extLst>
          </p:cNvPr>
          <p:cNvPicPr>
            <a:picLocks noChangeAspect="1"/>
          </p:cNvPicPr>
          <p:nvPr userDrawn="1"/>
        </p:nvPicPr>
        <p:blipFill>
          <a:blip r:embed="rId2"/>
          <a:srcRect/>
          <a:stretch/>
        </p:blipFill>
        <p:spPr>
          <a:xfrm>
            <a:off x="4112969" y="1441889"/>
            <a:ext cx="2567826" cy="407949"/>
          </a:xfrm>
          <a:prstGeom prst="rect">
            <a:avLst/>
          </a:prstGeom>
        </p:spPr>
      </p:pic>
      <p:sp>
        <p:nvSpPr>
          <p:cNvPr id="17" name="TextBox 16">
            <a:extLst>
              <a:ext uri="{FF2B5EF4-FFF2-40B4-BE49-F238E27FC236}">
                <a16:creationId xmlns:a16="http://schemas.microsoft.com/office/drawing/2014/main" id="{FEDB1B92-5B3C-744B-8182-BFE4A9B32EE4}"/>
              </a:ext>
            </a:extLst>
          </p:cNvPr>
          <p:cNvSpPr txBox="1"/>
          <p:nvPr userDrawn="1"/>
        </p:nvSpPr>
        <p:spPr>
          <a:xfrm>
            <a:off x="866334" y="5810098"/>
            <a:ext cx="7058465" cy="615618"/>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100" b="1" i="0" u="none" strike="noStrike" kern="0" cap="none" spc="0" normalizeH="0" baseline="0" noProof="0" dirty="0" err="1">
                <a:ln>
                  <a:noFill/>
                </a:ln>
                <a:solidFill>
                  <a:schemeClr val="tx1"/>
                </a:solidFill>
                <a:effectLst/>
                <a:uLnTx/>
                <a:uFillTx/>
                <a:latin typeface="Open sans"/>
              </a:rPr>
              <a:t>telsolutions.co.uk</a:t>
            </a:r>
            <a:r>
              <a:rPr kumimoji="0" lang="en-GB" sz="1100" b="1" i="0" u="none" strike="noStrike" kern="0" cap="none" spc="0" normalizeH="0" baseline="0" noProof="0" dirty="0">
                <a:ln>
                  <a:noFill/>
                </a:ln>
                <a:solidFill>
                  <a:schemeClr val="tx1"/>
                </a:solidFill>
                <a:effectLst/>
                <a:uLnTx/>
                <a:uFillTx/>
                <a:latin typeface="Open sans"/>
              </a:rPr>
              <a:t>  | </a:t>
            </a:r>
            <a:r>
              <a:rPr kumimoji="0" lang="en-GB" sz="1100" b="1" i="0" u="none" strike="noStrike" kern="0" cap="none" spc="0" normalizeH="0" baseline="0" noProof="0" dirty="0" err="1">
                <a:ln>
                  <a:noFill/>
                </a:ln>
                <a:solidFill>
                  <a:schemeClr val="tx1"/>
                </a:solidFill>
                <a:effectLst/>
                <a:uLnTx/>
                <a:uFillTx/>
                <a:latin typeface="Open sans"/>
              </a:rPr>
              <a:t>Telsolutions</a:t>
            </a:r>
            <a:r>
              <a:rPr kumimoji="0" lang="en-GB" sz="1100" b="1" i="0" u="none" strike="noStrike" kern="0" cap="none" spc="0" normalizeH="0" baseline="0" noProof="0" dirty="0">
                <a:ln>
                  <a:noFill/>
                </a:ln>
                <a:solidFill>
                  <a:schemeClr val="tx1"/>
                </a:solidFill>
                <a:effectLst/>
                <a:uLnTx/>
                <a:uFillTx/>
                <a:latin typeface="Open sans"/>
              </a:rPr>
              <a:t>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tx1"/>
                </a:solidFill>
                <a:effectLst/>
                <a:uLnTx/>
                <a:uFillTx/>
                <a:latin typeface="Open sans"/>
              </a:rPr>
              <a:t>Content is not for distribution to any third party provider without the express permission of the author Daniel Pearce, Director of Business development</a:t>
            </a:r>
          </a:p>
        </p:txBody>
      </p:sp>
      <p:pic>
        <p:nvPicPr>
          <p:cNvPr id="18" name="Picture 17">
            <a:extLst>
              <a:ext uri="{FF2B5EF4-FFF2-40B4-BE49-F238E27FC236}">
                <a16:creationId xmlns:a16="http://schemas.microsoft.com/office/drawing/2014/main" id="{40D80677-AF6B-7C47-B7AA-6C69D5546D32}"/>
              </a:ext>
            </a:extLst>
          </p:cNvPr>
          <p:cNvPicPr>
            <a:picLocks noChangeAspect="1"/>
          </p:cNvPicPr>
          <p:nvPr userDrawn="1"/>
        </p:nvPicPr>
        <p:blipFill rotWithShape="1">
          <a:blip r:embed="rId3"/>
          <a:srcRect r="72630" b="-2617"/>
          <a:stretch/>
        </p:blipFill>
        <p:spPr>
          <a:xfrm>
            <a:off x="7811564" y="5963322"/>
            <a:ext cx="1228100" cy="212647"/>
          </a:xfrm>
          <a:prstGeom prst="rect">
            <a:avLst/>
          </a:prstGeom>
        </p:spPr>
      </p:pic>
      <p:cxnSp>
        <p:nvCxnSpPr>
          <p:cNvPr id="19" name="Straight Connector 18">
            <a:extLst>
              <a:ext uri="{FF2B5EF4-FFF2-40B4-BE49-F238E27FC236}">
                <a16:creationId xmlns:a16="http://schemas.microsoft.com/office/drawing/2014/main" id="{4B87496E-0E42-2641-B90A-5CF0E044EE0C}"/>
              </a:ext>
            </a:extLst>
          </p:cNvPr>
          <p:cNvCxnSpPr>
            <a:cxnSpLocks/>
          </p:cNvCxnSpPr>
          <p:nvPr userDrawn="1"/>
        </p:nvCxnSpPr>
        <p:spPr>
          <a:xfrm>
            <a:off x="866335" y="5625755"/>
            <a:ext cx="81733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FD85EAA-726A-3743-81EA-B16ACBF71E1D}"/>
              </a:ext>
            </a:extLst>
          </p:cNvPr>
          <p:cNvSpPr/>
          <p:nvPr userDrawn="1"/>
        </p:nvSpPr>
        <p:spPr>
          <a:xfrm>
            <a:off x="1580606" y="2657551"/>
            <a:ext cx="2186253" cy="21862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5" name="Oval 14">
            <a:extLst>
              <a:ext uri="{FF2B5EF4-FFF2-40B4-BE49-F238E27FC236}">
                <a16:creationId xmlns:a16="http://schemas.microsoft.com/office/drawing/2014/main" id="{CF6FD107-36C7-B245-9D3E-4361D20A50E8}"/>
              </a:ext>
            </a:extLst>
          </p:cNvPr>
          <p:cNvSpPr/>
          <p:nvPr userDrawn="1"/>
        </p:nvSpPr>
        <p:spPr>
          <a:xfrm>
            <a:off x="866335" y="942307"/>
            <a:ext cx="2606349" cy="260634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3">
            <a:extLst>
              <a:ext uri="{FF2B5EF4-FFF2-40B4-BE49-F238E27FC236}">
                <a16:creationId xmlns:a16="http://schemas.microsoft.com/office/drawing/2014/main" id="{7452D124-620B-EF4F-95EC-9F6A67017C1B}"/>
              </a:ext>
            </a:extLst>
          </p:cNvPr>
          <p:cNvSpPr>
            <a:spLocks noGrp="1"/>
          </p:cNvSpPr>
          <p:nvPr>
            <p:ph type="pic" sz="quarter" idx="13"/>
          </p:nvPr>
        </p:nvSpPr>
        <p:spPr>
          <a:xfrm>
            <a:off x="885594" y="1011310"/>
            <a:ext cx="2567832" cy="2565908"/>
          </a:xfrm>
          <a:prstGeom prst="ellipse">
            <a:avLst/>
          </a:prstGeom>
          <a:solidFill>
            <a:schemeClr val="accent3"/>
          </a:solidFill>
          <a:ln w="76200">
            <a:solidFill>
              <a:schemeClr val="accent3"/>
            </a:solidFill>
          </a:ln>
        </p:spPr>
        <p:txBody>
          <a:bodyPr/>
          <a:lstStyle>
            <a:lvl1pPr marL="0" indent="0">
              <a:buNone/>
              <a:defRPr>
                <a:solidFill>
                  <a:schemeClr val="accent3"/>
                </a:solidFill>
              </a:defRPr>
            </a:lvl1pPr>
          </a:lstStyle>
          <a:p>
            <a:r>
              <a:rPr lang="en-US"/>
              <a:t>Click icon to add picture</a:t>
            </a:r>
            <a:endParaRPr lang="en-US" dirty="0"/>
          </a:p>
        </p:txBody>
      </p:sp>
      <p:pic>
        <p:nvPicPr>
          <p:cNvPr id="21" name="Picture 20" descr="A close up of a logo&#10;&#10;Description automatically generated">
            <a:extLst>
              <a:ext uri="{FF2B5EF4-FFF2-40B4-BE49-F238E27FC236}">
                <a16:creationId xmlns:a16="http://schemas.microsoft.com/office/drawing/2014/main" id="{37CD5109-AE71-634C-BE9A-170472DD8042}"/>
              </a:ext>
            </a:extLst>
          </p:cNvPr>
          <p:cNvPicPr>
            <a:picLocks noChangeAspect="1"/>
          </p:cNvPicPr>
          <p:nvPr userDrawn="1"/>
        </p:nvPicPr>
        <p:blipFill>
          <a:blip r:embed="rId4"/>
          <a:stretch>
            <a:fillRect/>
          </a:stretch>
        </p:blipFill>
        <p:spPr>
          <a:xfrm rot="5400000">
            <a:off x="-19886" y="3650283"/>
            <a:ext cx="2696610" cy="885651"/>
          </a:xfrm>
          <a:prstGeom prst="rect">
            <a:avLst/>
          </a:prstGeom>
        </p:spPr>
      </p:pic>
    </p:spTree>
    <p:extLst>
      <p:ext uri="{BB962C8B-B14F-4D97-AF65-F5344CB8AC3E}">
        <p14:creationId xmlns:p14="http://schemas.microsoft.com/office/powerpoint/2010/main" val="3856140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2 V2">
    <p:bg>
      <p:bgPr>
        <a:solidFill>
          <a:schemeClr val="bg2">
            <a:alpha val="99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16359" y="1524351"/>
            <a:ext cx="4741088" cy="1218849"/>
          </a:xfrm>
        </p:spPr>
        <p:txBody>
          <a:bodyPr lIns="0" anchor="b">
            <a:normAutofit/>
          </a:bodyPr>
          <a:lstStyle>
            <a:lvl1pPr algn="l">
              <a:lnSpc>
                <a:spcPct val="100000"/>
              </a:lnSpc>
              <a:defRPr sz="4400">
                <a:solidFill>
                  <a:schemeClr val="accent1"/>
                </a:solidFill>
                <a:latin typeface="Imprima" pitchFamily="2" charset="77"/>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4416358" y="2876620"/>
            <a:ext cx="4741089" cy="1628134"/>
          </a:xfrm>
        </p:spPr>
        <p:txBody>
          <a:bodyPr lIns="0">
            <a:normAutofit/>
          </a:bodyPr>
          <a:lstStyle>
            <a:lvl1pPr marL="0" indent="0" algn="l">
              <a:lnSpc>
                <a:spcPct val="15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Rectangle 15">
            <a:extLst>
              <a:ext uri="{FF2B5EF4-FFF2-40B4-BE49-F238E27FC236}">
                <a16:creationId xmlns:a16="http://schemas.microsoft.com/office/drawing/2014/main" id="{FCF6DB4D-7FAC-8E44-9B31-CDBDF2AAF697}"/>
              </a:ext>
            </a:extLst>
          </p:cNvPr>
          <p:cNvSpPr/>
          <p:nvPr userDrawn="1"/>
        </p:nvSpPr>
        <p:spPr>
          <a:xfrm>
            <a:off x="1635927" y="2312898"/>
            <a:ext cx="2245653" cy="22456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6EF691F-98FF-8D4E-9DF6-F9B91EC9197C}"/>
              </a:ext>
            </a:extLst>
          </p:cNvPr>
          <p:cNvSpPr/>
          <p:nvPr userDrawn="1"/>
        </p:nvSpPr>
        <p:spPr>
          <a:xfrm>
            <a:off x="640094" y="874069"/>
            <a:ext cx="2724387" cy="27243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8" name="Picture Placeholder 13">
            <a:extLst>
              <a:ext uri="{FF2B5EF4-FFF2-40B4-BE49-F238E27FC236}">
                <a16:creationId xmlns:a16="http://schemas.microsoft.com/office/drawing/2014/main" id="{8C3F830E-2314-5049-AF69-B90963841DB9}"/>
              </a:ext>
            </a:extLst>
          </p:cNvPr>
          <p:cNvSpPr>
            <a:spLocks noGrp="1"/>
          </p:cNvSpPr>
          <p:nvPr>
            <p:ph type="pic" sz="quarter" idx="13"/>
          </p:nvPr>
        </p:nvSpPr>
        <p:spPr>
          <a:xfrm>
            <a:off x="667871" y="887516"/>
            <a:ext cx="2696610" cy="2694589"/>
          </a:xfrm>
          <a:prstGeom prst="ellipse">
            <a:avLst/>
          </a:prstGeom>
          <a:solidFill>
            <a:schemeClr val="accent1"/>
          </a:solidFill>
          <a:ln w="76200">
            <a:solidFill>
              <a:schemeClr val="accent1"/>
            </a:solidFill>
          </a:ln>
        </p:spPr>
        <p:txBody>
          <a:bodyPr/>
          <a:lstStyle>
            <a:lvl1pPr marL="0" indent="0">
              <a:buNone/>
              <a:defRPr>
                <a:solidFill>
                  <a:schemeClr val="accent1"/>
                </a:solidFill>
              </a:defRPr>
            </a:lvl1pPr>
          </a:lstStyle>
          <a:p>
            <a:r>
              <a:rPr lang="en-US"/>
              <a:t>Click icon to add picture</a:t>
            </a:r>
            <a:endParaRPr lang="en-US" dirty="0"/>
          </a:p>
        </p:txBody>
      </p:sp>
      <p:pic>
        <p:nvPicPr>
          <p:cNvPr id="19" name="Picture 18">
            <a:extLst>
              <a:ext uri="{FF2B5EF4-FFF2-40B4-BE49-F238E27FC236}">
                <a16:creationId xmlns:a16="http://schemas.microsoft.com/office/drawing/2014/main" id="{AEDF8194-3E87-7642-9C1B-F5ECAFD4BAFA}"/>
              </a:ext>
            </a:extLst>
          </p:cNvPr>
          <p:cNvPicPr>
            <a:picLocks noChangeAspect="1"/>
          </p:cNvPicPr>
          <p:nvPr userDrawn="1"/>
        </p:nvPicPr>
        <p:blipFill>
          <a:blip r:embed="rId2"/>
          <a:srcRect/>
          <a:stretch/>
        </p:blipFill>
        <p:spPr>
          <a:xfrm>
            <a:off x="866336" y="5509451"/>
            <a:ext cx="1892416" cy="300647"/>
          </a:xfrm>
          <a:prstGeom prst="rect">
            <a:avLst/>
          </a:prstGeom>
        </p:spPr>
      </p:pic>
      <p:sp>
        <p:nvSpPr>
          <p:cNvPr id="20" name="TextBox 19">
            <a:extLst>
              <a:ext uri="{FF2B5EF4-FFF2-40B4-BE49-F238E27FC236}">
                <a16:creationId xmlns:a16="http://schemas.microsoft.com/office/drawing/2014/main" id="{BBA667DA-51F0-FB46-8B48-941FF4CD9C61}"/>
              </a:ext>
            </a:extLst>
          </p:cNvPr>
          <p:cNvSpPr txBox="1"/>
          <p:nvPr userDrawn="1"/>
        </p:nvSpPr>
        <p:spPr>
          <a:xfrm>
            <a:off x="866335" y="5810098"/>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err="1">
                <a:ln>
                  <a:noFill/>
                </a:ln>
                <a:solidFill>
                  <a:schemeClr val="tx1"/>
                </a:solidFill>
                <a:effectLst/>
                <a:uLnTx/>
                <a:uFillTx/>
                <a:latin typeface="Open sans"/>
              </a:rPr>
              <a:t>telsolutions.co.uk</a:t>
            </a:r>
            <a:r>
              <a:rPr kumimoji="0" lang="en-GB" sz="1000" b="1" i="0" u="none" strike="noStrike" kern="0" cap="none" spc="0" normalizeH="0" baseline="0" noProof="0" dirty="0">
                <a:ln>
                  <a:noFill/>
                </a:ln>
                <a:solidFill>
                  <a:schemeClr val="tx1"/>
                </a:solidFill>
                <a:effectLst/>
                <a:uLnTx/>
                <a:uFillTx/>
                <a:latin typeface="Open sans"/>
              </a:rPr>
              <a:t>  | </a:t>
            </a:r>
            <a:r>
              <a:rPr kumimoji="0" lang="en-GB" sz="1000" b="1" i="0" u="none" strike="noStrike" kern="0" cap="none" spc="0" normalizeH="0" baseline="0" noProof="0" dirty="0" err="1">
                <a:ln>
                  <a:noFill/>
                </a:ln>
                <a:solidFill>
                  <a:schemeClr val="tx1"/>
                </a:solidFill>
                <a:effectLst/>
                <a:uLnTx/>
                <a:uFillTx/>
                <a:latin typeface="Open sans"/>
              </a:rPr>
              <a:t>Telsolutions</a:t>
            </a:r>
            <a:r>
              <a:rPr kumimoji="0" lang="en-GB" sz="1000" b="1" i="0" u="none" strike="noStrike" kern="0" cap="none" spc="0" normalizeH="0" baseline="0" noProof="0" dirty="0">
                <a:ln>
                  <a:noFill/>
                </a:ln>
                <a:solidFill>
                  <a:schemeClr val="tx1"/>
                </a:solidFill>
                <a:effectLst/>
                <a:uLnTx/>
                <a:uFillTx/>
                <a:latin typeface="Open sans"/>
              </a:rPr>
              <a:t>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tx1"/>
                </a:solidFill>
                <a:effectLst/>
                <a:uLnTx/>
                <a:uFillTx/>
                <a:latin typeface="Open sans"/>
              </a:rPr>
              <a:t>Content is not for distribution to any third party provider without the express permission of the author Daniel Pearce, Director of Business development</a:t>
            </a:r>
          </a:p>
        </p:txBody>
      </p:sp>
      <p:pic>
        <p:nvPicPr>
          <p:cNvPr id="21" name="Picture 20">
            <a:extLst>
              <a:ext uri="{FF2B5EF4-FFF2-40B4-BE49-F238E27FC236}">
                <a16:creationId xmlns:a16="http://schemas.microsoft.com/office/drawing/2014/main" id="{DAC8DCB5-FC76-A949-92E8-6C7822641EC1}"/>
              </a:ext>
            </a:extLst>
          </p:cNvPr>
          <p:cNvPicPr>
            <a:picLocks noChangeAspect="1"/>
          </p:cNvPicPr>
          <p:nvPr userDrawn="1"/>
        </p:nvPicPr>
        <p:blipFill rotWithShape="1">
          <a:blip r:embed="rId3"/>
          <a:srcRect r="72630" b="-2617"/>
          <a:stretch/>
        </p:blipFill>
        <p:spPr>
          <a:xfrm>
            <a:off x="7811564" y="5569409"/>
            <a:ext cx="1228100" cy="212647"/>
          </a:xfrm>
          <a:prstGeom prst="rect">
            <a:avLst/>
          </a:prstGeom>
        </p:spPr>
      </p:pic>
      <p:cxnSp>
        <p:nvCxnSpPr>
          <p:cNvPr id="26" name="Straight Connector 25">
            <a:extLst>
              <a:ext uri="{FF2B5EF4-FFF2-40B4-BE49-F238E27FC236}">
                <a16:creationId xmlns:a16="http://schemas.microsoft.com/office/drawing/2014/main" id="{59028C59-3B60-6643-9319-59F9EC20672B}"/>
              </a:ext>
            </a:extLst>
          </p:cNvPr>
          <p:cNvCxnSpPr>
            <a:cxnSpLocks/>
          </p:cNvCxnSpPr>
          <p:nvPr userDrawn="1"/>
        </p:nvCxnSpPr>
        <p:spPr>
          <a:xfrm>
            <a:off x="866335" y="5292485"/>
            <a:ext cx="817332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582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3 V3">
    <p:bg>
      <p:bgPr>
        <a:solidFill>
          <a:schemeClr val="bg2">
            <a:alpha val="99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16359" y="1524351"/>
            <a:ext cx="4741088" cy="1218849"/>
          </a:xfrm>
        </p:spPr>
        <p:txBody>
          <a:bodyPr lIns="0" anchor="b">
            <a:normAutofit/>
          </a:bodyPr>
          <a:lstStyle>
            <a:lvl1pPr algn="l">
              <a:lnSpc>
                <a:spcPct val="100000"/>
              </a:lnSpc>
              <a:defRPr sz="4400">
                <a:solidFill>
                  <a:schemeClr val="accent4"/>
                </a:solidFill>
                <a:latin typeface="Imprima" pitchFamily="2" charset="77"/>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4416358" y="2876620"/>
            <a:ext cx="4741089" cy="1628134"/>
          </a:xfrm>
        </p:spPr>
        <p:txBody>
          <a:bodyPr lIns="0">
            <a:normAutofit/>
          </a:bodyPr>
          <a:lstStyle>
            <a:lvl1pPr marL="0" indent="0" algn="l">
              <a:lnSpc>
                <a:spcPct val="15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Rectangle 15">
            <a:extLst>
              <a:ext uri="{FF2B5EF4-FFF2-40B4-BE49-F238E27FC236}">
                <a16:creationId xmlns:a16="http://schemas.microsoft.com/office/drawing/2014/main" id="{FCF6DB4D-7FAC-8E44-9B31-CDBDF2AAF697}"/>
              </a:ext>
            </a:extLst>
          </p:cNvPr>
          <p:cNvSpPr/>
          <p:nvPr userDrawn="1"/>
        </p:nvSpPr>
        <p:spPr>
          <a:xfrm>
            <a:off x="817153" y="1086441"/>
            <a:ext cx="2245653" cy="22456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6EF691F-98FF-8D4E-9DF6-F9B91EC9197C}"/>
              </a:ext>
            </a:extLst>
          </p:cNvPr>
          <p:cNvSpPr/>
          <p:nvPr userDrawn="1"/>
        </p:nvSpPr>
        <p:spPr>
          <a:xfrm>
            <a:off x="1812544" y="1717316"/>
            <a:ext cx="2245653" cy="22456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cxnSp>
        <p:nvCxnSpPr>
          <p:cNvPr id="25" name="Straight Connector 24">
            <a:extLst>
              <a:ext uri="{FF2B5EF4-FFF2-40B4-BE49-F238E27FC236}">
                <a16:creationId xmlns:a16="http://schemas.microsoft.com/office/drawing/2014/main" id="{2DDC598A-F1DA-E444-8A9B-8D5F59FFED1A}"/>
              </a:ext>
            </a:extLst>
          </p:cNvPr>
          <p:cNvCxnSpPr>
            <a:cxnSpLocks/>
          </p:cNvCxnSpPr>
          <p:nvPr userDrawn="1"/>
        </p:nvCxnSpPr>
        <p:spPr>
          <a:xfrm>
            <a:off x="866335" y="5233869"/>
            <a:ext cx="81733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6F44A6A-D518-AB40-A35F-551AFC03A506}"/>
              </a:ext>
            </a:extLst>
          </p:cNvPr>
          <p:cNvPicPr>
            <a:picLocks noChangeAspect="1"/>
          </p:cNvPicPr>
          <p:nvPr userDrawn="1"/>
        </p:nvPicPr>
        <p:blipFill rotWithShape="1">
          <a:blip r:embed="rId2"/>
          <a:srcRect l="22199" t="-6098" r="72630" b="-2617"/>
          <a:stretch/>
        </p:blipFill>
        <p:spPr>
          <a:xfrm rot="16200000">
            <a:off x="1080500" y="2568795"/>
            <a:ext cx="2245654" cy="2180410"/>
          </a:xfrm>
          <a:prstGeom prst="rect">
            <a:avLst/>
          </a:prstGeom>
        </p:spPr>
      </p:pic>
      <p:pic>
        <p:nvPicPr>
          <p:cNvPr id="30" name="Picture 29">
            <a:extLst>
              <a:ext uri="{FF2B5EF4-FFF2-40B4-BE49-F238E27FC236}">
                <a16:creationId xmlns:a16="http://schemas.microsoft.com/office/drawing/2014/main" id="{8BC73D73-6F1D-1F44-A36F-15438E6E37E4}"/>
              </a:ext>
            </a:extLst>
          </p:cNvPr>
          <p:cNvPicPr>
            <a:picLocks noChangeAspect="1"/>
          </p:cNvPicPr>
          <p:nvPr userDrawn="1"/>
        </p:nvPicPr>
        <p:blipFill>
          <a:blip r:embed="rId3"/>
          <a:srcRect/>
          <a:stretch/>
        </p:blipFill>
        <p:spPr>
          <a:xfrm>
            <a:off x="866336" y="5509451"/>
            <a:ext cx="1892416" cy="300647"/>
          </a:xfrm>
          <a:prstGeom prst="rect">
            <a:avLst/>
          </a:prstGeom>
        </p:spPr>
      </p:pic>
      <p:sp>
        <p:nvSpPr>
          <p:cNvPr id="31" name="TextBox 30">
            <a:extLst>
              <a:ext uri="{FF2B5EF4-FFF2-40B4-BE49-F238E27FC236}">
                <a16:creationId xmlns:a16="http://schemas.microsoft.com/office/drawing/2014/main" id="{AD193E1F-06FA-DC47-905D-910A36288620}"/>
              </a:ext>
            </a:extLst>
          </p:cNvPr>
          <p:cNvSpPr txBox="1"/>
          <p:nvPr userDrawn="1"/>
        </p:nvSpPr>
        <p:spPr>
          <a:xfrm>
            <a:off x="866335" y="5810098"/>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err="1">
                <a:ln>
                  <a:noFill/>
                </a:ln>
                <a:solidFill>
                  <a:schemeClr val="tx1"/>
                </a:solidFill>
                <a:effectLst/>
                <a:uLnTx/>
                <a:uFillTx/>
                <a:latin typeface="Open sans"/>
              </a:rPr>
              <a:t>telsolutions.co.uk</a:t>
            </a:r>
            <a:r>
              <a:rPr kumimoji="0" lang="en-GB" sz="1000" b="1" i="0" u="none" strike="noStrike" kern="0" cap="none" spc="0" normalizeH="0" baseline="0" noProof="0" dirty="0">
                <a:ln>
                  <a:noFill/>
                </a:ln>
                <a:solidFill>
                  <a:schemeClr val="tx1"/>
                </a:solidFill>
                <a:effectLst/>
                <a:uLnTx/>
                <a:uFillTx/>
                <a:latin typeface="Open sans"/>
              </a:rPr>
              <a:t>  | </a:t>
            </a:r>
            <a:r>
              <a:rPr kumimoji="0" lang="en-GB" sz="1000" b="1" i="0" u="none" strike="noStrike" kern="0" cap="none" spc="0" normalizeH="0" baseline="0" noProof="0" dirty="0" err="1">
                <a:ln>
                  <a:noFill/>
                </a:ln>
                <a:solidFill>
                  <a:schemeClr val="tx1"/>
                </a:solidFill>
                <a:effectLst/>
                <a:uLnTx/>
                <a:uFillTx/>
                <a:latin typeface="Open sans"/>
              </a:rPr>
              <a:t>Telsolutions</a:t>
            </a:r>
            <a:r>
              <a:rPr kumimoji="0" lang="en-GB" sz="1000" b="1" i="0" u="none" strike="noStrike" kern="0" cap="none" spc="0" normalizeH="0" baseline="0" noProof="0" dirty="0">
                <a:ln>
                  <a:noFill/>
                </a:ln>
                <a:solidFill>
                  <a:schemeClr val="tx1"/>
                </a:solidFill>
                <a:effectLst/>
                <a:uLnTx/>
                <a:uFillTx/>
                <a:latin typeface="Open sans"/>
              </a:rPr>
              <a:t>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tx1"/>
                </a:solidFill>
                <a:effectLst/>
                <a:uLnTx/>
                <a:uFillTx/>
                <a:latin typeface="Open sans"/>
              </a:rPr>
              <a:t>Content is not for distribution to any third party provider without the express permission of the author Daniel Pearce, Director of Business development</a:t>
            </a:r>
          </a:p>
        </p:txBody>
      </p:sp>
      <p:pic>
        <p:nvPicPr>
          <p:cNvPr id="32" name="Picture 31">
            <a:extLst>
              <a:ext uri="{FF2B5EF4-FFF2-40B4-BE49-F238E27FC236}">
                <a16:creationId xmlns:a16="http://schemas.microsoft.com/office/drawing/2014/main" id="{8430500E-3085-8440-881F-94BC309FBEC5}"/>
              </a:ext>
            </a:extLst>
          </p:cNvPr>
          <p:cNvPicPr>
            <a:picLocks noChangeAspect="1"/>
          </p:cNvPicPr>
          <p:nvPr userDrawn="1"/>
        </p:nvPicPr>
        <p:blipFill rotWithShape="1">
          <a:blip r:embed="rId2"/>
          <a:srcRect r="72630" b="-2617"/>
          <a:stretch/>
        </p:blipFill>
        <p:spPr>
          <a:xfrm>
            <a:off x="7811564" y="5569409"/>
            <a:ext cx="1228100" cy="212647"/>
          </a:xfrm>
          <a:prstGeom prst="rect">
            <a:avLst/>
          </a:prstGeom>
        </p:spPr>
      </p:pic>
      <p:cxnSp>
        <p:nvCxnSpPr>
          <p:cNvPr id="33" name="Straight Connector 32">
            <a:extLst>
              <a:ext uri="{FF2B5EF4-FFF2-40B4-BE49-F238E27FC236}">
                <a16:creationId xmlns:a16="http://schemas.microsoft.com/office/drawing/2014/main" id="{E2A085EB-4025-C944-978C-32BCA8037E39}"/>
              </a:ext>
            </a:extLst>
          </p:cNvPr>
          <p:cNvCxnSpPr>
            <a:cxnSpLocks/>
          </p:cNvCxnSpPr>
          <p:nvPr userDrawn="1"/>
        </p:nvCxnSpPr>
        <p:spPr>
          <a:xfrm>
            <a:off x="866335" y="5292485"/>
            <a:ext cx="817332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310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ard v2">
    <p:bg>
      <p:bgPr>
        <a:solidFill>
          <a:schemeClr val="bg2">
            <a:alpha val="99000"/>
          </a:schemeClr>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74AB5E71-3976-DD4F-9752-ECBC7C921A5D}"/>
              </a:ext>
            </a:extLst>
          </p:cNvPr>
          <p:cNvSpPr>
            <a:spLocks noGrp="1"/>
          </p:cNvSpPr>
          <p:nvPr>
            <p:ph idx="1"/>
          </p:nvPr>
        </p:nvSpPr>
        <p:spPr>
          <a:xfrm>
            <a:off x="888304" y="778924"/>
            <a:ext cx="3946743" cy="4521738"/>
          </a:xfrm>
        </p:spPr>
        <p:txBody>
          <a:bodyPr lIns="0"/>
          <a:lstStyle>
            <a:lvl1pPr marL="228600" indent="-228600">
              <a:lnSpc>
                <a:spcPct val="120000"/>
              </a:lnSpc>
              <a:buClr>
                <a:srgbClr val="F16857"/>
              </a:buClr>
              <a:buFont typeface="Wingdings" pitchFamily="2" charset="2"/>
              <a:buChar char="§"/>
              <a:defRPr>
                <a:solidFill>
                  <a:schemeClr val="tx1"/>
                </a:solidFill>
              </a:defRPr>
            </a:lvl1pPr>
            <a:lvl2pPr marL="685800" indent="-228600">
              <a:lnSpc>
                <a:spcPct val="120000"/>
              </a:lnSpc>
              <a:buClr>
                <a:srgbClr val="F16857"/>
              </a:buClr>
              <a:buFont typeface="Wingdings" pitchFamily="2" charset="2"/>
              <a:buChar char="§"/>
              <a:defRPr>
                <a:solidFill>
                  <a:schemeClr val="tx1"/>
                </a:solidFill>
              </a:defRPr>
            </a:lvl2pPr>
            <a:lvl3pPr marL="1143000" indent="-228600">
              <a:lnSpc>
                <a:spcPct val="120000"/>
              </a:lnSpc>
              <a:buClr>
                <a:srgbClr val="F16857"/>
              </a:buClr>
              <a:buFont typeface="Wingdings" pitchFamily="2" charset="2"/>
              <a:buChar char="§"/>
              <a:defRPr>
                <a:solidFill>
                  <a:schemeClr val="tx1"/>
                </a:solidFill>
              </a:defRPr>
            </a:lvl3pPr>
            <a:lvl4pPr marL="1600200" indent="-228600">
              <a:lnSpc>
                <a:spcPct val="120000"/>
              </a:lnSpc>
              <a:buClr>
                <a:srgbClr val="F16857"/>
              </a:buClr>
              <a:buFont typeface="Wingdings" pitchFamily="2" charset="2"/>
              <a:buChar char="§"/>
              <a:defRPr>
                <a:solidFill>
                  <a:schemeClr val="tx1"/>
                </a:solidFill>
              </a:defRPr>
            </a:lvl4pPr>
            <a:lvl5pPr marL="2057400" indent="-228600">
              <a:lnSpc>
                <a:spcPct val="120000"/>
              </a:lnSpc>
              <a:buClr>
                <a:srgbClr val="F16857"/>
              </a:buClr>
              <a:buFont typeface="Wingdings"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DE9C5F5F-1C9D-D648-BCF6-53880D1CF394}"/>
              </a:ext>
            </a:extLst>
          </p:cNvPr>
          <p:cNvSpPr>
            <a:spLocks noGrp="1"/>
          </p:cNvSpPr>
          <p:nvPr>
            <p:ph idx="10"/>
          </p:nvPr>
        </p:nvSpPr>
        <p:spPr>
          <a:xfrm>
            <a:off x="5094544" y="778924"/>
            <a:ext cx="3946743" cy="4521738"/>
          </a:xfrm>
        </p:spPr>
        <p:txBody>
          <a:bodyPr lIns="0"/>
          <a:lstStyle>
            <a:lvl1pPr marL="228600" indent="-228600">
              <a:lnSpc>
                <a:spcPct val="120000"/>
              </a:lnSpc>
              <a:buClr>
                <a:srgbClr val="F16857"/>
              </a:buClr>
              <a:buFont typeface="Wingdings" pitchFamily="2" charset="2"/>
              <a:buChar char="§"/>
              <a:defRPr>
                <a:solidFill>
                  <a:schemeClr val="tx1"/>
                </a:solidFill>
              </a:defRPr>
            </a:lvl1pPr>
            <a:lvl2pPr marL="685800" indent="-228600">
              <a:lnSpc>
                <a:spcPct val="120000"/>
              </a:lnSpc>
              <a:buClr>
                <a:srgbClr val="F16857"/>
              </a:buClr>
              <a:buFont typeface="Wingdings" pitchFamily="2" charset="2"/>
              <a:buChar char="§"/>
              <a:defRPr>
                <a:solidFill>
                  <a:schemeClr val="tx1"/>
                </a:solidFill>
              </a:defRPr>
            </a:lvl2pPr>
            <a:lvl3pPr marL="1143000" indent="-228600">
              <a:lnSpc>
                <a:spcPct val="120000"/>
              </a:lnSpc>
              <a:buClr>
                <a:srgbClr val="F16857"/>
              </a:buClr>
              <a:buFont typeface="Wingdings" pitchFamily="2" charset="2"/>
              <a:buChar char="§"/>
              <a:defRPr>
                <a:solidFill>
                  <a:schemeClr val="tx1"/>
                </a:solidFill>
              </a:defRPr>
            </a:lvl3pPr>
            <a:lvl4pPr marL="1600200" indent="-228600">
              <a:lnSpc>
                <a:spcPct val="120000"/>
              </a:lnSpc>
              <a:buClr>
                <a:srgbClr val="F16857"/>
              </a:buClr>
              <a:buFont typeface="Wingdings" pitchFamily="2" charset="2"/>
              <a:buChar char="§"/>
              <a:defRPr>
                <a:solidFill>
                  <a:schemeClr val="tx1"/>
                </a:solidFill>
              </a:defRPr>
            </a:lvl4pPr>
            <a:lvl5pPr marL="2057400" indent="-228600">
              <a:lnSpc>
                <a:spcPct val="120000"/>
              </a:lnSpc>
              <a:buClr>
                <a:srgbClr val="F16857"/>
              </a:buClr>
              <a:buFont typeface="Wingdings"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8" name="Picture 17">
            <a:extLst>
              <a:ext uri="{FF2B5EF4-FFF2-40B4-BE49-F238E27FC236}">
                <a16:creationId xmlns:a16="http://schemas.microsoft.com/office/drawing/2014/main" id="{707E6E97-C6F4-CF4A-AFFD-782AC218FE9F}"/>
              </a:ext>
            </a:extLst>
          </p:cNvPr>
          <p:cNvPicPr>
            <a:picLocks noChangeAspect="1"/>
          </p:cNvPicPr>
          <p:nvPr userDrawn="1"/>
        </p:nvPicPr>
        <p:blipFill>
          <a:blip r:embed="rId2"/>
          <a:srcRect/>
          <a:stretch/>
        </p:blipFill>
        <p:spPr>
          <a:xfrm>
            <a:off x="866336" y="5772923"/>
            <a:ext cx="1892416" cy="300647"/>
          </a:xfrm>
          <a:prstGeom prst="rect">
            <a:avLst/>
          </a:prstGeom>
        </p:spPr>
      </p:pic>
      <p:sp>
        <p:nvSpPr>
          <p:cNvPr id="19" name="TextBox 18">
            <a:extLst>
              <a:ext uri="{FF2B5EF4-FFF2-40B4-BE49-F238E27FC236}">
                <a16:creationId xmlns:a16="http://schemas.microsoft.com/office/drawing/2014/main" id="{A6E84695-44CA-934F-82A0-E513CB276A62}"/>
              </a:ext>
            </a:extLst>
          </p:cNvPr>
          <p:cNvSpPr txBox="1"/>
          <p:nvPr userDrawn="1"/>
        </p:nvSpPr>
        <p:spPr>
          <a:xfrm>
            <a:off x="866335" y="6073570"/>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err="1">
                <a:ln>
                  <a:noFill/>
                </a:ln>
                <a:solidFill>
                  <a:schemeClr val="tx1"/>
                </a:solidFill>
                <a:effectLst/>
                <a:uLnTx/>
                <a:uFillTx/>
                <a:latin typeface="Open sans"/>
              </a:rPr>
              <a:t>telsolutions.co.uk</a:t>
            </a:r>
            <a:r>
              <a:rPr kumimoji="0" lang="en-GB" sz="1000" b="1" i="0" u="none" strike="noStrike" kern="0" cap="none" spc="0" normalizeH="0" baseline="0" noProof="0" dirty="0">
                <a:ln>
                  <a:noFill/>
                </a:ln>
                <a:solidFill>
                  <a:schemeClr val="tx1"/>
                </a:solidFill>
                <a:effectLst/>
                <a:uLnTx/>
                <a:uFillTx/>
                <a:latin typeface="Open sans"/>
              </a:rPr>
              <a:t>  | </a:t>
            </a:r>
            <a:r>
              <a:rPr kumimoji="0" lang="en-GB" sz="1000" b="1" i="0" u="none" strike="noStrike" kern="0" cap="none" spc="0" normalizeH="0" baseline="0" noProof="0" dirty="0" err="1">
                <a:ln>
                  <a:noFill/>
                </a:ln>
                <a:solidFill>
                  <a:schemeClr val="tx1"/>
                </a:solidFill>
                <a:effectLst/>
                <a:uLnTx/>
                <a:uFillTx/>
                <a:latin typeface="Open sans"/>
              </a:rPr>
              <a:t>Telsolutions</a:t>
            </a:r>
            <a:r>
              <a:rPr kumimoji="0" lang="en-GB" sz="1000" b="1" i="0" u="none" strike="noStrike" kern="0" cap="none" spc="0" normalizeH="0" baseline="0" noProof="0" dirty="0">
                <a:ln>
                  <a:noFill/>
                </a:ln>
                <a:solidFill>
                  <a:schemeClr val="tx1"/>
                </a:solidFill>
                <a:effectLst/>
                <a:uLnTx/>
                <a:uFillTx/>
                <a:latin typeface="Open sans"/>
              </a:rPr>
              <a:t>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tx1"/>
                </a:solidFill>
                <a:effectLst/>
                <a:uLnTx/>
                <a:uFillTx/>
                <a:latin typeface="Open sans"/>
              </a:rPr>
              <a:t>Content is not for distribution to any third party provider without the express permission of the author Daniel Pearce, Director of Business development</a:t>
            </a:r>
          </a:p>
        </p:txBody>
      </p:sp>
      <p:pic>
        <p:nvPicPr>
          <p:cNvPr id="20" name="Picture 19">
            <a:extLst>
              <a:ext uri="{FF2B5EF4-FFF2-40B4-BE49-F238E27FC236}">
                <a16:creationId xmlns:a16="http://schemas.microsoft.com/office/drawing/2014/main" id="{7ADA55BE-8BA3-9B4C-8042-5A240C526D39}"/>
              </a:ext>
            </a:extLst>
          </p:cNvPr>
          <p:cNvPicPr>
            <a:picLocks noChangeAspect="1"/>
          </p:cNvPicPr>
          <p:nvPr userDrawn="1"/>
        </p:nvPicPr>
        <p:blipFill rotWithShape="1">
          <a:blip r:embed="rId3"/>
          <a:srcRect r="72630" b="-2617"/>
          <a:stretch/>
        </p:blipFill>
        <p:spPr>
          <a:xfrm>
            <a:off x="7811564" y="5832881"/>
            <a:ext cx="1228100" cy="212647"/>
          </a:xfrm>
          <a:prstGeom prst="rect">
            <a:avLst/>
          </a:prstGeom>
        </p:spPr>
      </p:pic>
      <p:cxnSp>
        <p:nvCxnSpPr>
          <p:cNvPr id="21" name="Straight Connector 20">
            <a:extLst>
              <a:ext uri="{FF2B5EF4-FFF2-40B4-BE49-F238E27FC236}">
                <a16:creationId xmlns:a16="http://schemas.microsoft.com/office/drawing/2014/main" id="{A3B90C3A-38B4-2240-933E-BB78163CDE91}"/>
              </a:ext>
            </a:extLst>
          </p:cNvPr>
          <p:cNvCxnSpPr>
            <a:cxnSpLocks/>
          </p:cNvCxnSpPr>
          <p:nvPr userDrawn="1"/>
        </p:nvCxnSpPr>
        <p:spPr>
          <a:xfrm>
            <a:off x="866335" y="5555957"/>
            <a:ext cx="817332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1642962"/>
      </p:ext>
    </p:extLst>
  </p:cSld>
  <p:clrMapOvr>
    <a:masterClrMapping/>
  </p:clrMapOvr>
  <p:extLst>
    <p:ext uri="{DCECCB84-F9BA-43D5-87BE-67443E8EF086}">
      <p15:sldGuideLst xmlns:p15="http://schemas.microsoft.com/office/powerpoint/2012/main">
        <p15:guide id="1" orient="horz" pos="3339" userDrawn="1">
          <p15:clr>
            <a:srgbClr val="FBAE40"/>
          </p15:clr>
        </p15:guide>
        <p15:guide id="2" pos="312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 2 v2">
    <p:bg>
      <p:bgPr>
        <a:solidFill>
          <a:schemeClr val="bg2">
            <a:alpha val="99000"/>
          </a:schemeClr>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CE92CEF-240E-E245-BBC5-2DD6A968F4FE}"/>
              </a:ext>
            </a:extLst>
          </p:cNvPr>
          <p:cNvSpPr>
            <a:spLocks noGrp="1"/>
          </p:cNvSpPr>
          <p:nvPr>
            <p:ph idx="1"/>
          </p:nvPr>
        </p:nvSpPr>
        <p:spPr>
          <a:xfrm>
            <a:off x="866335" y="1735806"/>
            <a:ext cx="8129392" cy="3564856"/>
          </a:xfrm>
        </p:spPr>
        <p:txBody>
          <a:bodyPr lIns="0"/>
          <a:lstStyle>
            <a:lvl1pPr marL="228600" indent="-228600">
              <a:lnSpc>
                <a:spcPct val="120000"/>
              </a:lnSpc>
              <a:buClr>
                <a:srgbClr val="F16857"/>
              </a:buClr>
              <a:buFont typeface="Wingdings" pitchFamily="2" charset="2"/>
              <a:buChar char="§"/>
              <a:defRPr>
                <a:solidFill>
                  <a:schemeClr val="tx1"/>
                </a:solidFill>
              </a:defRPr>
            </a:lvl1pPr>
            <a:lvl2pPr marL="685800" indent="-228600">
              <a:lnSpc>
                <a:spcPct val="120000"/>
              </a:lnSpc>
              <a:buClr>
                <a:srgbClr val="F16857"/>
              </a:buClr>
              <a:buFont typeface="Wingdings" pitchFamily="2" charset="2"/>
              <a:buChar char="§"/>
              <a:defRPr>
                <a:solidFill>
                  <a:schemeClr val="tx1"/>
                </a:solidFill>
              </a:defRPr>
            </a:lvl2pPr>
            <a:lvl3pPr marL="1143000" indent="-228600">
              <a:lnSpc>
                <a:spcPct val="120000"/>
              </a:lnSpc>
              <a:buClr>
                <a:srgbClr val="F16857"/>
              </a:buClr>
              <a:buFont typeface="Wingdings" pitchFamily="2" charset="2"/>
              <a:buChar char="§"/>
              <a:defRPr>
                <a:solidFill>
                  <a:schemeClr val="tx1"/>
                </a:solidFill>
              </a:defRPr>
            </a:lvl3pPr>
            <a:lvl4pPr marL="1600200" indent="-228600">
              <a:lnSpc>
                <a:spcPct val="120000"/>
              </a:lnSpc>
              <a:buClr>
                <a:srgbClr val="F16857"/>
              </a:buClr>
              <a:buFont typeface="Wingdings" pitchFamily="2" charset="2"/>
              <a:buChar char="§"/>
              <a:defRPr>
                <a:solidFill>
                  <a:schemeClr val="tx1"/>
                </a:solidFill>
              </a:defRPr>
            </a:lvl4pPr>
            <a:lvl5pPr marL="2057400" indent="-228600">
              <a:lnSpc>
                <a:spcPct val="120000"/>
              </a:lnSpc>
              <a:buClr>
                <a:srgbClr val="F16857"/>
              </a:buClr>
              <a:buFont typeface="Wingdings"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665DD38E-CDE3-6345-A29D-605F3289D61B}"/>
              </a:ext>
            </a:extLst>
          </p:cNvPr>
          <p:cNvSpPr>
            <a:spLocks noGrp="1"/>
          </p:cNvSpPr>
          <p:nvPr>
            <p:ph type="title"/>
          </p:nvPr>
        </p:nvSpPr>
        <p:spPr>
          <a:xfrm>
            <a:off x="866335" y="682030"/>
            <a:ext cx="8129392" cy="835485"/>
          </a:xfrm>
        </p:spPr>
        <p:txBody>
          <a:bodyPr lIns="0"/>
          <a:lstStyle>
            <a:lvl1pPr>
              <a:defRPr>
                <a:solidFill>
                  <a:schemeClr val="accent1"/>
                </a:solidFill>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F8247DFE-5C6B-46B1-AD5C-D230401A9E79}"/>
              </a:ext>
            </a:extLst>
          </p:cNvPr>
          <p:cNvPicPr>
            <a:picLocks noChangeAspect="1"/>
          </p:cNvPicPr>
          <p:nvPr userDrawn="1"/>
        </p:nvPicPr>
        <p:blipFill>
          <a:blip r:embed="rId2"/>
          <a:srcRect/>
          <a:stretch/>
        </p:blipFill>
        <p:spPr>
          <a:xfrm>
            <a:off x="866336" y="6246743"/>
            <a:ext cx="1892416" cy="300647"/>
          </a:xfrm>
          <a:prstGeom prst="rect">
            <a:avLst/>
          </a:prstGeom>
        </p:spPr>
      </p:pic>
      <p:sp>
        <p:nvSpPr>
          <p:cNvPr id="9" name="TextBox 8">
            <a:extLst>
              <a:ext uri="{FF2B5EF4-FFF2-40B4-BE49-F238E27FC236}">
                <a16:creationId xmlns:a16="http://schemas.microsoft.com/office/drawing/2014/main" id="{16859DC5-E78C-4638-96F7-1F984ED09994}"/>
              </a:ext>
            </a:extLst>
          </p:cNvPr>
          <p:cNvSpPr txBox="1"/>
          <p:nvPr userDrawn="1"/>
        </p:nvSpPr>
        <p:spPr>
          <a:xfrm>
            <a:off x="866335" y="6431016"/>
            <a:ext cx="8477170" cy="352212"/>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tx1"/>
                </a:solidFill>
                <a:effectLst/>
                <a:uLnTx/>
                <a:uFillTx/>
                <a:latin typeface="Open sans"/>
              </a:rPr>
              <a:t>telsolutions.co.uk  | Telsolutions © 2020 </a:t>
            </a:r>
            <a:r>
              <a:rPr kumimoji="0" lang="en-GB" sz="700" i="0" u="none" strike="noStrike" kern="0" cap="none" spc="0" normalizeH="0" baseline="0" noProof="0" dirty="0">
                <a:ln>
                  <a:noFill/>
                </a:ln>
                <a:solidFill>
                  <a:schemeClr val="tx1"/>
                </a:solidFill>
                <a:effectLst/>
                <a:uLnTx/>
                <a:uFillTx/>
                <a:latin typeface="Open sans"/>
              </a:rPr>
              <a:t>Content is not for distribution to any third party provider without the express permission of the author Daniel Pearce, Director of Business development</a:t>
            </a:r>
          </a:p>
        </p:txBody>
      </p:sp>
      <p:pic>
        <p:nvPicPr>
          <p:cNvPr id="10" name="Picture 9">
            <a:extLst>
              <a:ext uri="{FF2B5EF4-FFF2-40B4-BE49-F238E27FC236}">
                <a16:creationId xmlns:a16="http://schemas.microsoft.com/office/drawing/2014/main" id="{AB52905E-86E3-439B-9EC0-5EA426E75C34}"/>
              </a:ext>
            </a:extLst>
          </p:cNvPr>
          <p:cNvPicPr>
            <a:picLocks noChangeAspect="1"/>
          </p:cNvPicPr>
          <p:nvPr userDrawn="1"/>
        </p:nvPicPr>
        <p:blipFill rotWithShape="1">
          <a:blip r:embed="rId3"/>
          <a:srcRect r="72630" b="-2617"/>
          <a:stretch/>
        </p:blipFill>
        <p:spPr>
          <a:xfrm>
            <a:off x="7986131" y="6306701"/>
            <a:ext cx="1228100" cy="212647"/>
          </a:xfrm>
          <a:prstGeom prst="rect">
            <a:avLst/>
          </a:prstGeom>
        </p:spPr>
      </p:pic>
      <p:cxnSp>
        <p:nvCxnSpPr>
          <p:cNvPr id="13" name="Straight Connector 12">
            <a:extLst>
              <a:ext uri="{FF2B5EF4-FFF2-40B4-BE49-F238E27FC236}">
                <a16:creationId xmlns:a16="http://schemas.microsoft.com/office/drawing/2014/main" id="{A3C625C1-7AAF-41DE-80E7-0D183CEC7315}"/>
              </a:ext>
            </a:extLst>
          </p:cNvPr>
          <p:cNvCxnSpPr>
            <a:cxnSpLocks/>
          </p:cNvCxnSpPr>
          <p:nvPr userDrawn="1"/>
        </p:nvCxnSpPr>
        <p:spPr>
          <a:xfrm>
            <a:off x="866335" y="6171094"/>
            <a:ext cx="834789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2760556"/>
      </p:ext>
    </p:extLst>
  </p:cSld>
  <p:clrMapOvr>
    <a:masterClrMapping/>
  </p:clrMapOvr>
  <p:extLst>
    <p:ext uri="{DCECCB84-F9BA-43D5-87BE-67443E8EF086}">
      <p15:sldGuideLst xmlns:p15="http://schemas.microsoft.com/office/powerpoint/2012/main">
        <p15:guide id="1" orient="horz" pos="3339" userDrawn="1">
          <p15:clr>
            <a:srgbClr val="FBAE40"/>
          </p15:clr>
        </p15:guide>
        <p15:guide id="2" pos="312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3 v2">
    <p:bg>
      <p:bgPr>
        <a:solidFill>
          <a:schemeClr val="bg2">
            <a:alpha val="99000"/>
          </a:schemeClr>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EA3727D9-E343-A14F-A1BE-57E7A583DF0B}"/>
              </a:ext>
            </a:extLst>
          </p:cNvPr>
          <p:cNvSpPr>
            <a:spLocks noGrp="1"/>
          </p:cNvSpPr>
          <p:nvPr>
            <p:ph idx="1"/>
          </p:nvPr>
        </p:nvSpPr>
        <p:spPr>
          <a:xfrm>
            <a:off x="888304" y="682029"/>
            <a:ext cx="8173329" cy="4618631"/>
          </a:xfrm>
        </p:spPr>
        <p:txBody>
          <a:bodyPr lIns="0" numCol="2" spcCol="288000">
            <a:normAutofit/>
          </a:bodyPr>
          <a:lstStyle>
            <a:lvl1pPr marL="0" indent="0">
              <a:lnSpc>
                <a:spcPct val="130000"/>
              </a:lnSpc>
              <a:buClr>
                <a:srgbClr val="F16857"/>
              </a:buClr>
              <a:buFont typeface="Wingdings" pitchFamily="2" charset="2"/>
              <a:buNone/>
              <a:defRPr sz="1600">
                <a:solidFill>
                  <a:schemeClr val="tx1"/>
                </a:solidFill>
              </a:defRPr>
            </a:lvl1pPr>
            <a:lvl2pPr marL="457200" indent="0">
              <a:lnSpc>
                <a:spcPct val="120000"/>
              </a:lnSpc>
              <a:buClr>
                <a:srgbClr val="F16857"/>
              </a:buClr>
              <a:buFont typeface="Wingdings" pitchFamily="2" charset="2"/>
              <a:buNone/>
              <a:defRPr>
                <a:solidFill>
                  <a:schemeClr val="bg1"/>
                </a:solidFill>
              </a:defRPr>
            </a:lvl2pPr>
            <a:lvl3pPr marL="914400" indent="0">
              <a:lnSpc>
                <a:spcPct val="120000"/>
              </a:lnSpc>
              <a:buClr>
                <a:srgbClr val="F16857"/>
              </a:buClr>
              <a:buFont typeface="Wingdings" pitchFamily="2" charset="2"/>
              <a:buNone/>
              <a:defRPr>
                <a:solidFill>
                  <a:schemeClr val="bg1"/>
                </a:solidFill>
              </a:defRPr>
            </a:lvl3pPr>
            <a:lvl4pPr marL="1371600" indent="0">
              <a:lnSpc>
                <a:spcPct val="120000"/>
              </a:lnSpc>
              <a:buClr>
                <a:srgbClr val="F16857"/>
              </a:buClr>
              <a:buFont typeface="Wingdings" pitchFamily="2" charset="2"/>
              <a:buNone/>
              <a:defRPr>
                <a:solidFill>
                  <a:schemeClr val="bg1"/>
                </a:solidFill>
              </a:defRPr>
            </a:lvl4pPr>
            <a:lvl5pPr marL="1828800" indent="0">
              <a:lnSpc>
                <a:spcPct val="120000"/>
              </a:lnSpc>
              <a:buClr>
                <a:srgbClr val="F16857"/>
              </a:buClr>
              <a:buFont typeface="Wingdings" pitchFamily="2" charset="2"/>
              <a:buNone/>
              <a:defRPr>
                <a:solidFill>
                  <a:schemeClr val="bg1"/>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13D108EC-A184-BD44-BC95-BE074B524D81}"/>
              </a:ext>
            </a:extLst>
          </p:cNvPr>
          <p:cNvPicPr>
            <a:picLocks noChangeAspect="1"/>
          </p:cNvPicPr>
          <p:nvPr userDrawn="1"/>
        </p:nvPicPr>
        <p:blipFill>
          <a:blip r:embed="rId2"/>
          <a:srcRect/>
          <a:stretch/>
        </p:blipFill>
        <p:spPr>
          <a:xfrm>
            <a:off x="866336" y="6246743"/>
            <a:ext cx="1892416" cy="300647"/>
          </a:xfrm>
          <a:prstGeom prst="rect">
            <a:avLst/>
          </a:prstGeom>
        </p:spPr>
      </p:pic>
      <p:sp>
        <p:nvSpPr>
          <p:cNvPr id="9" name="TextBox 8">
            <a:extLst>
              <a:ext uri="{FF2B5EF4-FFF2-40B4-BE49-F238E27FC236}">
                <a16:creationId xmlns:a16="http://schemas.microsoft.com/office/drawing/2014/main" id="{AB48A76A-7201-0F4B-9612-267FFAFF09EA}"/>
              </a:ext>
            </a:extLst>
          </p:cNvPr>
          <p:cNvSpPr txBox="1"/>
          <p:nvPr userDrawn="1"/>
        </p:nvSpPr>
        <p:spPr>
          <a:xfrm>
            <a:off x="866335" y="6431016"/>
            <a:ext cx="8477170" cy="352212"/>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tx1"/>
                </a:solidFill>
                <a:effectLst/>
                <a:uLnTx/>
                <a:uFillTx/>
                <a:latin typeface="Open sans"/>
              </a:rPr>
              <a:t>telsolutions.co.uk  | Telsolutions © 2020 </a:t>
            </a:r>
            <a:r>
              <a:rPr kumimoji="0" lang="en-GB" sz="700" i="0" u="none" strike="noStrike" kern="0" cap="none" spc="0" normalizeH="0" baseline="0" noProof="0" dirty="0">
                <a:ln>
                  <a:noFill/>
                </a:ln>
                <a:solidFill>
                  <a:schemeClr val="tx1"/>
                </a:solidFill>
                <a:effectLst/>
                <a:uLnTx/>
                <a:uFillTx/>
                <a:latin typeface="Open sans"/>
              </a:rPr>
              <a:t>Content is not for distribution to any third party provider without the express permission of the author Daniel Pearce, Director of Business development</a:t>
            </a:r>
          </a:p>
        </p:txBody>
      </p:sp>
      <p:pic>
        <p:nvPicPr>
          <p:cNvPr id="10" name="Picture 9">
            <a:extLst>
              <a:ext uri="{FF2B5EF4-FFF2-40B4-BE49-F238E27FC236}">
                <a16:creationId xmlns:a16="http://schemas.microsoft.com/office/drawing/2014/main" id="{D17EC206-D996-044E-8FF9-BEB65FB5FFDD}"/>
              </a:ext>
            </a:extLst>
          </p:cNvPr>
          <p:cNvPicPr>
            <a:picLocks noChangeAspect="1"/>
          </p:cNvPicPr>
          <p:nvPr userDrawn="1"/>
        </p:nvPicPr>
        <p:blipFill rotWithShape="1">
          <a:blip r:embed="rId3"/>
          <a:srcRect r="72630" b="-2617"/>
          <a:stretch/>
        </p:blipFill>
        <p:spPr>
          <a:xfrm>
            <a:off x="7986131" y="6306701"/>
            <a:ext cx="1228100" cy="212647"/>
          </a:xfrm>
          <a:prstGeom prst="rect">
            <a:avLst/>
          </a:prstGeom>
        </p:spPr>
      </p:pic>
      <p:cxnSp>
        <p:nvCxnSpPr>
          <p:cNvPr id="11" name="Straight Connector 10">
            <a:extLst>
              <a:ext uri="{FF2B5EF4-FFF2-40B4-BE49-F238E27FC236}">
                <a16:creationId xmlns:a16="http://schemas.microsoft.com/office/drawing/2014/main" id="{3B66D8D3-6241-A94A-9B2D-CBF31B5C2D8A}"/>
              </a:ext>
            </a:extLst>
          </p:cNvPr>
          <p:cNvCxnSpPr>
            <a:cxnSpLocks/>
          </p:cNvCxnSpPr>
          <p:nvPr userDrawn="1"/>
        </p:nvCxnSpPr>
        <p:spPr>
          <a:xfrm>
            <a:off x="866335" y="6171094"/>
            <a:ext cx="834789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690179"/>
      </p:ext>
    </p:extLst>
  </p:cSld>
  <p:clrMapOvr>
    <a:masterClrMapping/>
  </p:clrMapOvr>
  <p:extLst>
    <p:ext uri="{DCECCB84-F9BA-43D5-87BE-67443E8EF086}">
      <p15:sldGuideLst xmlns:p15="http://schemas.microsoft.com/office/powerpoint/2012/main">
        <p15:guide id="1" orient="horz" pos="3339" userDrawn="1">
          <p15:clr>
            <a:srgbClr val="FBAE40"/>
          </p15:clr>
        </p15:guide>
        <p15:guide id="2" pos="312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4 v2">
    <p:bg>
      <p:bgPr>
        <a:solidFill>
          <a:schemeClr val="bg2">
            <a:alpha val="99000"/>
          </a:schemeClr>
        </a:solidFill>
        <a:effectLst/>
      </p:bgPr>
    </p:bg>
    <p:spTree>
      <p:nvGrpSpPr>
        <p:cNvPr id="1" name=""/>
        <p:cNvGrpSpPr/>
        <p:nvPr/>
      </p:nvGrpSpPr>
      <p:grpSpPr>
        <a:xfrm>
          <a:off x="0" y="0"/>
          <a:ext cx="0" cy="0"/>
          <a:chOff x="0" y="0"/>
          <a:chExt cx="0" cy="0"/>
        </a:xfrm>
      </p:grpSpPr>
      <p:sp>
        <p:nvSpPr>
          <p:cNvPr id="21" name="Content Placeholder 2">
            <a:extLst>
              <a:ext uri="{FF2B5EF4-FFF2-40B4-BE49-F238E27FC236}">
                <a16:creationId xmlns:a16="http://schemas.microsoft.com/office/drawing/2014/main" id="{3B7B586F-D903-9F4C-BEC9-5313C4093002}"/>
              </a:ext>
            </a:extLst>
          </p:cNvPr>
          <p:cNvSpPr>
            <a:spLocks noGrp="1"/>
          </p:cNvSpPr>
          <p:nvPr>
            <p:ph idx="10"/>
          </p:nvPr>
        </p:nvSpPr>
        <p:spPr>
          <a:xfrm>
            <a:off x="888304" y="682029"/>
            <a:ext cx="2600290" cy="4618633"/>
          </a:xfrm>
        </p:spPr>
        <p:txBody>
          <a:bodyPr lIns="0"/>
          <a:lstStyle>
            <a:lvl1pPr>
              <a:lnSpc>
                <a:spcPct val="120000"/>
              </a:lnSpc>
              <a:defRPr>
                <a:solidFill>
                  <a:schemeClr val="tx1"/>
                </a:solidFill>
              </a:defRPr>
            </a:lvl1pPr>
            <a:lvl2pPr>
              <a:lnSpc>
                <a:spcPct val="120000"/>
              </a:lnSpc>
              <a:defRPr>
                <a:solidFill>
                  <a:schemeClr val="bg1"/>
                </a:solidFill>
              </a:defRPr>
            </a:lvl2pPr>
            <a:lvl3pPr>
              <a:lnSpc>
                <a:spcPct val="120000"/>
              </a:lnSpc>
              <a:defRPr>
                <a:solidFill>
                  <a:schemeClr val="bg1"/>
                </a:solidFill>
              </a:defRPr>
            </a:lvl3pPr>
            <a:lvl4pPr>
              <a:lnSpc>
                <a:spcPct val="120000"/>
              </a:lnSpc>
              <a:defRPr>
                <a:solidFill>
                  <a:schemeClr val="bg1"/>
                </a:solidFill>
              </a:defRPr>
            </a:lvl4pPr>
            <a:lvl5pPr>
              <a:lnSpc>
                <a:spcPct val="120000"/>
              </a:lnSpc>
              <a:defRPr>
                <a:solidFill>
                  <a:schemeClr val="bg1"/>
                </a:solidFill>
              </a:defRPr>
            </a:lvl5pPr>
          </a:lstStyle>
          <a:p>
            <a:pPr lvl="0"/>
            <a:r>
              <a:rPr lang="en-US"/>
              <a:t>Click to edit Master text styles</a:t>
            </a:r>
          </a:p>
        </p:txBody>
      </p:sp>
      <p:sp>
        <p:nvSpPr>
          <p:cNvPr id="22" name="Content Placeholder 2">
            <a:extLst>
              <a:ext uri="{FF2B5EF4-FFF2-40B4-BE49-F238E27FC236}">
                <a16:creationId xmlns:a16="http://schemas.microsoft.com/office/drawing/2014/main" id="{32FDEED0-9107-4E4C-A447-AD0D6FA3B7AF}"/>
              </a:ext>
            </a:extLst>
          </p:cNvPr>
          <p:cNvSpPr>
            <a:spLocks noGrp="1"/>
          </p:cNvSpPr>
          <p:nvPr>
            <p:ph idx="11"/>
          </p:nvPr>
        </p:nvSpPr>
        <p:spPr>
          <a:xfrm>
            <a:off x="3674823" y="682029"/>
            <a:ext cx="2600290" cy="4618633"/>
          </a:xfrm>
        </p:spPr>
        <p:txBody>
          <a:bodyPr lIns="0"/>
          <a:lstStyle>
            <a:lvl1pPr>
              <a:lnSpc>
                <a:spcPct val="120000"/>
              </a:lnSpc>
              <a:defRPr>
                <a:solidFill>
                  <a:schemeClr val="tx1"/>
                </a:solidFill>
              </a:defRPr>
            </a:lvl1pPr>
            <a:lvl2pPr>
              <a:lnSpc>
                <a:spcPct val="120000"/>
              </a:lnSpc>
              <a:defRPr>
                <a:solidFill>
                  <a:schemeClr val="bg1"/>
                </a:solidFill>
              </a:defRPr>
            </a:lvl2pPr>
            <a:lvl3pPr>
              <a:lnSpc>
                <a:spcPct val="120000"/>
              </a:lnSpc>
              <a:defRPr>
                <a:solidFill>
                  <a:schemeClr val="bg1"/>
                </a:solidFill>
              </a:defRPr>
            </a:lvl3pPr>
            <a:lvl4pPr>
              <a:lnSpc>
                <a:spcPct val="120000"/>
              </a:lnSpc>
              <a:defRPr>
                <a:solidFill>
                  <a:schemeClr val="bg1"/>
                </a:solidFill>
              </a:defRPr>
            </a:lvl4pPr>
            <a:lvl5pPr>
              <a:lnSpc>
                <a:spcPct val="120000"/>
              </a:lnSpc>
              <a:defRPr>
                <a:solidFill>
                  <a:schemeClr val="bg1"/>
                </a:solidFill>
              </a:defRPr>
            </a:lvl5pPr>
          </a:lstStyle>
          <a:p>
            <a:pPr lvl="0"/>
            <a:r>
              <a:rPr lang="en-US"/>
              <a:t>Click to edit Master text styles</a:t>
            </a:r>
          </a:p>
        </p:txBody>
      </p:sp>
      <p:sp>
        <p:nvSpPr>
          <p:cNvPr id="23" name="Content Placeholder 2">
            <a:extLst>
              <a:ext uri="{FF2B5EF4-FFF2-40B4-BE49-F238E27FC236}">
                <a16:creationId xmlns:a16="http://schemas.microsoft.com/office/drawing/2014/main" id="{496EA734-EEC7-2442-BA80-1B47ADF76C7B}"/>
              </a:ext>
            </a:extLst>
          </p:cNvPr>
          <p:cNvSpPr>
            <a:spLocks noGrp="1"/>
          </p:cNvSpPr>
          <p:nvPr>
            <p:ph idx="12"/>
          </p:nvPr>
        </p:nvSpPr>
        <p:spPr>
          <a:xfrm>
            <a:off x="6461343" y="682029"/>
            <a:ext cx="2600290" cy="4618633"/>
          </a:xfrm>
        </p:spPr>
        <p:txBody>
          <a:bodyPr lIns="0"/>
          <a:lstStyle>
            <a:lvl1pPr>
              <a:lnSpc>
                <a:spcPct val="120000"/>
              </a:lnSpc>
              <a:defRPr>
                <a:solidFill>
                  <a:schemeClr val="tx1"/>
                </a:solidFill>
              </a:defRPr>
            </a:lvl1pPr>
            <a:lvl2pPr>
              <a:lnSpc>
                <a:spcPct val="120000"/>
              </a:lnSpc>
              <a:defRPr>
                <a:solidFill>
                  <a:schemeClr val="bg1"/>
                </a:solidFill>
              </a:defRPr>
            </a:lvl2pPr>
            <a:lvl3pPr>
              <a:lnSpc>
                <a:spcPct val="120000"/>
              </a:lnSpc>
              <a:defRPr>
                <a:solidFill>
                  <a:schemeClr val="bg1"/>
                </a:solidFill>
              </a:defRPr>
            </a:lvl3pPr>
            <a:lvl4pPr>
              <a:lnSpc>
                <a:spcPct val="120000"/>
              </a:lnSpc>
              <a:defRPr>
                <a:solidFill>
                  <a:schemeClr val="bg1"/>
                </a:solidFill>
              </a:defRPr>
            </a:lvl4pPr>
            <a:lvl5pPr>
              <a:lnSpc>
                <a:spcPct val="120000"/>
              </a:lnSpc>
              <a:defRPr>
                <a:solidFill>
                  <a:schemeClr val="bg1"/>
                </a:solidFill>
              </a:defRPr>
            </a:lvl5pPr>
          </a:lstStyle>
          <a:p>
            <a:pPr lvl="0"/>
            <a:r>
              <a:rPr lang="en-US"/>
              <a:t>Click to edit Master text styles</a:t>
            </a:r>
          </a:p>
        </p:txBody>
      </p:sp>
      <p:pic>
        <p:nvPicPr>
          <p:cNvPr id="13" name="Picture 12">
            <a:extLst>
              <a:ext uri="{FF2B5EF4-FFF2-40B4-BE49-F238E27FC236}">
                <a16:creationId xmlns:a16="http://schemas.microsoft.com/office/drawing/2014/main" id="{E666BA27-7720-DA49-9237-452A00AD3391}"/>
              </a:ext>
            </a:extLst>
          </p:cNvPr>
          <p:cNvPicPr>
            <a:picLocks noChangeAspect="1"/>
          </p:cNvPicPr>
          <p:nvPr userDrawn="1"/>
        </p:nvPicPr>
        <p:blipFill>
          <a:blip r:embed="rId2"/>
          <a:srcRect/>
          <a:stretch/>
        </p:blipFill>
        <p:spPr>
          <a:xfrm>
            <a:off x="866336" y="5772922"/>
            <a:ext cx="1892416" cy="300647"/>
          </a:xfrm>
          <a:prstGeom prst="rect">
            <a:avLst/>
          </a:prstGeom>
        </p:spPr>
      </p:pic>
      <p:sp>
        <p:nvSpPr>
          <p:cNvPr id="14" name="TextBox 13">
            <a:extLst>
              <a:ext uri="{FF2B5EF4-FFF2-40B4-BE49-F238E27FC236}">
                <a16:creationId xmlns:a16="http://schemas.microsoft.com/office/drawing/2014/main" id="{C1945C88-3CB5-344B-8AE0-D85BBD2F6113}"/>
              </a:ext>
            </a:extLst>
          </p:cNvPr>
          <p:cNvSpPr txBox="1"/>
          <p:nvPr userDrawn="1"/>
        </p:nvSpPr>
        <p:spPr>
          <a:xfrm>
            <a:off x="866335" y="6073569"/>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err="1">
                <a:ln>
                  <a:noFill/>
                </a:ln>
                <a:solidFill>
                  <a:schemeClr val="tx1"/>
                </a:solidFill>
                <a:effectLst/>
                <a:uLnTx/>
                <a:uFillTx/>
                <a:latin typeface="Open sans"/>
              </a:rPr>
              <a:t>telsolutions.co.uk</a:t>
            </a:r>
            <a:r>
              <a:rPr kumimoji="0" lang="en-GB" sz="1000" b="1" i="0" u="none" strike="noStrike" kern="0" cap="none" spc="0" normalizeH="0" baseline="0" noProof="0" dirty="0">
                <a:ln>
                  <a:noFill/>
                </a:ln>
                <a:solidFill>
                  <a:schemeClr val="tx1"/>
                </a:solidFill>
                <a:effectLst/>
                <a:uLnTx/>
                <a:uFillTx/>
                <a:latin typeface="Open sans"/>
              </a:rPr>
              <a:t>  | </a:t>
            </a:r>
            <a:r>
              <a:rPr kumimoji="0" lang="en-GB" sz="1000" b="1" i="0" u="none" strike="noStrike" kern="0" cap="none" spc="0" normalizeH="0" baseline="0" noProof="0" dirty="0" err="1">
                <a:ln>
                  <a:noFill/>
                </a:ln>
                <a:solidFill>
                  <a:schemeClr val="tx1"/>
                </a:solidFill>
                <a:effectLst/>
                <a:uLnTx/>
                <a:uFillTx/>
                <a:latin typeface="Open sans"/>
              </a:rPr>
              <a:t>Telsolutions</a:t>
            </a:r>
            <a:r>
              <a:rPr kumimoji="0" lang="en-GB" sz="1000" b="1" i="0" u="none" strike="noStrike" kern="0" cap="none" spc="0" normalizeH="0" baseline="0" noProof="0" dirty="0">
                <a:ln>
                  <a:noFill/>
                </a:ln>
                <a:solidFill>
                  <a:schemeClr val="tx1"/>
                </a:solidFill>
                <a:effectLst/>
                <a:uLnTx/>
                <a:uFillTx/>
                <a:latin typeface="Open sans"/>
              </a:rPr>
              <a:t>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tx1"/>
                </a:solidFill>
                <a:effectLst/>
                <a:uLnTx/>
                <a:uFillTx/>
                <a:latin typeface="Open sans"/>
              </a:rPr>
              <a:t>Content is not for distribution to any third party provider without the express permission of the author Daniel Pearce, Director of Business development</a:t>
            </a:r>
          </a:p>
        </p:txBody>
      </p:sp>
      <p:pic>
        <p:nvPicPr>
          <p:cNvPr id="15" name="Picture 14">
            <a:extLst>
              <a:ext uri="{FF2B5EF4-FFF2-40B4-BE49-F238E27FC236}">
                <a16:creationId xmlns:a16="http://schemas.microsoft.com/office/drawing/2014/main" id="{55703298-DC24-4F48-B187-633242D19752}"/>
              </a:ext>
            </a:extLst>
          </p:cNvPr>
          <p:cNvPicPr>
            <a:picLocks noChangeAspect="1"/>
          </p:cNvPicPr>
          <p:nvPr userDrawn="1"/>
        </p:nvPicPr>
        <p:blipFill rotWithShape="1">
          <a:blip r:embed="rId3"/>
          <a:srcRect r="72630" b="-2617"/>
          <a:stretch/>
        </p:blipFill>
        <p:spPr>
          <a:xfrm>
            <a:off x="7811564" y="5832880"/>
            <a:ext cx="1228100" cy="212647"/>
          </a:xfrm>
          <a:prstGeom prst="rect">
            <a:avLst/>
          </a:prstGeom>
        </p:spPr>
      </p:pic>
      <p:cxnSp>
        <p:nvCxnSpPr>
          <p:cNvPr id="16" name="Straight Connector 15">
            <a:extLst>
              <a:ext uri="{FF2B5EF4-FFF2-40B4-BE49-F238E27FC236}">
                <a16:creationId xmlns:a16="http://schemas.microsoft.com/office/drawing/2014/main" id="{0C963F8A-3472-2344-B56A-D2987F02E9E5}"/>
              </a:ext>
            </a:extLst>
          </p:cNvPr>
          <p:cNvCxnSpPr>
            <a:cxnSpLocks/>
          </p:cNvCxnSpPr>
          <p:nvPr userDrawn="1"/>
        </p:nvCxnSpPr>
        <p:spPr>
          <a:xfrm>
            <a:off x="866335" y="5555956"/>
            <a:ext cx="817332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8887885"/>
      </p:ext>
    </p:extLst>
  </p:cSld>
  <p:clrMapOvr>
    <a:masterClrMapping/>
  </p:clrMapOvr>
  <p:extLst>
    <p:ext uri="{DCECCB84-F9BA-43D5-87BE-67443E8EF086}">
      <p15:sldGuideLst xmlns:p15="http://schemas.microsoft.com/office/powerpoint/2012/main">
        <p15:guide id="1" orient="horz" pos="3339" userDrawn="1">
          <p15:clr>
            <a:srgbClr val="FBAE40"/>
          </p15:clr>
        </p15:guide>
        <p15:guide id="2" pos="312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ud v2">
    <p:bg>
      <p:bgPr>
        <a:solidFill>
          <a:schemeClr val="bg2">
            <a:alpha val="99000"/>
          </a:schemeClr>
        </a:solidFill>
        <a:effectLst/>
      </p:bgPr>
    </p:bg>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9564ADEB-2036-5746-8A6C-9674CB8BF3EA}"/>
              </a:ext>
            </a:extLst>
          </p:cNvPr>
          <p:cNvSpPr txBox="1"/>
          <p:nvPr userDrawn="1"/>
        </p:nvSpPr>
        <p:spPr>
          <a:xfrm>
            <a:off x="866334" y="838164"/>
            <a:ext cx="3862419" cy="612645"/>
          </a:xfrm>
          <a:prstGeom prst="rect">
            <a:avLst/>
          </a:prstGeom>
          <a:noFill/>
          <a:ln>
            <a:noFill/>
          </a:ln>
        </p:spPr>
        <p:txBody>
          <a:bodyPr wrap="square" lIns="90000" tIns="90000" rIns="90000" bIns="90000" rtlCol="0">
            <a:spAutoFit/>
          </a:bodyPr>
          <a:lstStyle/>
          <a:p>
            <a:pPr algn="ctr"/>
            <a:r>
              <a:rPr lang="en-GB" sz="2800" b="0" i="0" kern="1200" dirty="0">
                <a:solidFill>
                  <a:schemeClr val="accent4"/>
                </a:solidFill>
                <a:effectLst/>
                <a:latin typeface="Imprima" pitchFamily="2" charset="77"/>
                <a:ea typeface="Open Sans" panose="020B0606030504020204" pitchFamily="34" charset="0"/>
                <a:cs typeface="Open Sans" panose="020B0606030504020204" pitchFamily="34" charset="0"/>
              </a:rPr>
              <a:t>Engage™</a:t>
            </a:r>
          </a:p>
        </p:txBody>
      </p:sp>
      <p:sp>
        <p:nvSpPr>
          <p:cNvPr id="54" name="TextBox 53">
            <a:extLst>
              <a:ext uri="{FF2B5EF4-FFF2-40B4-BE49-F238E27FC236}">
                <a16:creationId xmlns:a16="http://schemas.microsoft.com/office/drawing/2014/main" id="{8B6005ED-574D-694F-8EAA-872E5EB54A7F}"/>
              </a:ext>
            </a:extLst>
          </p:cNvPr>
          <p:cNvSpPr txBox="1"/>
          <p:nvPr userDrawn="1"/>
        </p:nvSpPr>
        <p:spPr>
          <a:xfrm>
            <a:off x="5169615" y="838164"/>
            <a:ext cx="3867679" cy="612645"/>
          </a:xfrm>
          <a:prstGeom prst="rect">
            <a:avLst/>
          </a:prstGeom>
          <a:noFill/>
          <a:ln>
            <a:noFill/>
          </a:ln>
        </p:spPr>
        <p:txBody>
          <a:bodyPr wrap="square" lIns="90000" tIns="90000" rIns="90000" bIns="90000" rtlCol="0">
            <a:spAutoFit/>
          </a:bodyPr>
          <a:lstStyle/>
          <a:p>
            <a:pPr algn="ctr"/>
            <a:r>
              <a:rPr lang="en-GB" sz="2800" b="0" i="0" kern="1200" dirty="0">
                <a:solidFill>
                  <a:schemeClr val="accent3"/>
                </a:solidFill>
                <a:effectLst/>
                <a:latin typeface="Imprima" pitchFamily="2" charset="77"/>
                <a:ea typeface="Open Sans" panose="020B0606030504020204" pitchFamily="34" charset="0"/>
                <a:cs typeface="Open Sans" panose="020B0606030504020204" pitchFamily="34" charset="0"/>
              </a:rPr>
              <a:t>Text Manager</a:t>
            </a:r>
          </a:p>
        </p:txBody>
      </p:sp>
      <p:sp>
        <p:nvSpPr>
          <p:cNvPr id="55" name="TextBox 54">
            <a:extLst>
              <a:ext uri="{FF2B5EF4-FFF2-40B4-BE49-F238E27FC236}">
                <a16:creationId xmlns:a16="http://schemas.microsoft.com/office/drawing/2014/main" id="{57A6B100-7841-DD4D-BB5B-B6124E09BDA9}"/>
              </a:ext>
            </a:extLst>
          </p:cNvPr>
          <p:cNvSpPr txBox="1"/>
          <p:nvPr userDrawn="1"/>
        </p:nvSpPr>
        <p:spPr>
          <a:xfrm>
            <a:off x="857433" y="1616883"/>
            <a:ext cx="8197666" cy="427979"/>
          </a:xfrm>
          <a:prstGeom prst="rect">
            <a:avLst/>
          </a:prstGeom>
          <a:noFill/>
          <a:ln>
            <a:solidFill>
              <a:schemeClr val="tx1"/>
            </a:solidFill>
          </a:ln>
        </p:spPr>
        <p:txBody>
          <a:bodyPr wrap="square" lIns="90000" tIns="90000" rIns="90000" bIns="90000" rtlCol="0">
            <a:spAutoFit/>
          </a:bodyPr>
          <a:lstStyle/>
          <a:p>
            <a:pPr algn="ctr"/>
            <a:r>
              <a:rPr lang="en-GB" sz="150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Engage multi-channel campaign service</a:t>
            </a:r>
          </a:p>
        </p:txBody>
      </p:sp>
      <p:sp>
        <p:nvSpPr>
          <p:cNvPr id="56" name="TextBox 55">
            <a:extLst>
              <a:ext uri="{FF2B5EF4-FFF2-40B4-BE49-F238E27FC236}">
                <a16:creationId xmlns:a16="http://schemas.microsoft.com/office/drawing/2014/main" id="{E7125004-3085-1D4C-A760-53A7ED5BD837}"/>
              </a:ext>
            </a:extLst>
          </p:cNvPr>
          <p:cNvSpPr txBox="1"/>
          <p:nvPr userDrawn="1"/>
        </p:nvSpPr>
        <p:spPr>
          <a:xfrm>
            <a:off x="857433" y="2178586"/>
            <a:ext cx="8197666" cy="427979"/>
          </a:xfrm>
          <a:prstGeom prst="rect">
            <a:avLst/>
          </a:prstGeom>
          <a:noFill/>
          <a:ln>
            <a:solidFill>
              <a:schemeClr val="tx1"/>
            </a:solidFill>
          </a:ln>
        </p:spPr>
        <p:txBody>
          <a:bodyPr wrap="square" lIns="90000" tIns="90000" rIns="90000" bIns="90000" rtlCol="0">
            <a:spAutoFit/>
          </a:bodyPr>
          <a:lstStyle/>
          <a:p>
            <a:pPr algn="ctr"/>
            <a:r>
              <a:rPr lang="en-GB" sz="150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Secure site across both services. SFTP and API access as standard</a:t>
            </a:r>
          </a:p>
        </p:txBody>
      </p:sp>
      <p:sp>
        <p:nvSpPr>
          <p:cNvPr id="57" name="TextBox 56">
            <a:extLst>
              <a:ext uri="{FF2B5EF4-FFF2-40B4-BE49-F238E27FC236}">
                <a16:creationId xmlns:a16="http://schemas.microsoft.com/office/drawing/2014/main" id="{EACF759D-5243-F845-8B5E-6203736B4458}"/>
              </a:ext>
            </a:extLst>
          </p:cNvPr>
          <p:cNvSpPr txBox="1"/>
          <p:nvPr userDrawn="1"/>
        </p:nvSpPr>
        <p:spPr>
          <a:xfrm>
            <a:off x="857433" y="2701101"/>
            <a:ext cx="8197666" cy="427979"/>
          </a:xfrm>
          <a:prstGeom prst="rect">
            <a:avLst/>
          </a:prstGeom>
          <a:noFill/>
          <a:ln>
            <a:solidFill>
              <a:schemeClr val="tx1"/>
            </a:solidFill>
          </a:ln>
        </p:spPr>
        <p:txBody>
          <a:bodyPr wrap="square" lIns="90000" tIns="90000" rIns="90000" bIns="90000" rtlCol="0">
            <a:spAutoFit/>
          </a:bodyPr>
          <a:lstStyle/>
          <a:p>
            <a:pPr algn="ctr"/>
            <a:r>
              <a:rPr lang="en-GB" sz="150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Contact Channel &amp; Strategy Engine – Customer Behaviour Reporting Suite</a:t>
            </a:r>
          </a:p>
        </p:txBody>
      </p:sp>
      <p:sp>
        <p:nvSpPr>
          <p:cNvPr id="58" name="TextBox 57">
            <a:extLst>
              <a:ext uri="{FF2B5EF4-FFF2-40B4-BE49-F238E27FC236}">
                <a16:creationId xmlns:a16="http://schemas.microsoft.com/office/drawing/2014/main" id="{F4B758F2-2C7A-DE43-9B2B-72A7B343EE0C}"/>
              </a:ext>
            </a:extLst>
          </p:cNvPr>
          <p:cNvSpPr txBox="1"/>
          <p:nvPr userDrawn="1"/>
        </p:nvSpPr>
        <p:spPr>
          <a:xfrm>
            <a:off x="857433" y="3262203"/>
            <a:ext cx="1896290"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IVR Call </a:t>
            </a:r>
            <a:r>
              <a:rPr lang="en-GB" sz="1400" b="0" i="0" kern="1200" dirty="0" err="1">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Mngt</a:t>
            </a:r>
            <a:endPar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9" name="TextBox 58">
            <a:extLst>
              <a:ext uri="{FF2B5EF4-FFF2-40B4-BE49-F238E27FC236}">
                <a16:creationId xmlns:a16="http://schemas.microsoft.com/office/drawing/2014/main" id="{F6C404B3-07C6-EE43-BD52-817F72485DAE}"/>
              </a:ext>
            </a:extLst>
          </p:cNvPr>
          <p:cNvSpPr txBox="1"/>
          <p:nvPr userDrawn="1"/>
        </p:nvSpPr>
        <p:spPr>
          <a:xfrm>
            <a:off x="857433" y="4333556"/>
            <a:ext cx="1896290"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SMS Text</a:t>
            </a:r>
          </a:p>
        </p:txBody>
      </p:sp>
      <p:sp>
        <p:nvSpPr>
          <p:cNvPr id="60" name="TextBox 59">
            <a:extLst>
              <a:ext uri="{FF2B5EF4-FFF2-40B4-BE49-F238E27FC236}">
                <a16:creationId xmlns:a16="http://schemas.microsoft.com/office/drawing/2014/main" id="{E797819D-697C-2740-AF2F-0CA508B1E3A0}"/>
              </a:ext>
            </a:extLst>
          </p:cNvPr>
          <p:cNvSpPr txBox="1"/>
          <p:nvPr userDrawn="1"/>
        </p:nvSpPr>
        <p:spPr>
          <a:xfrm>
            <a:off x="2832464" y="3809537"/>
            <a:ext cx="1896289"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Voice AVM</a:t>
            </a:r>
          </a:p>
        </p:txBody>
      </p:sp>
      <p:sp>
        <p:nvSpPr>
          <p:cNvPr id="62" name="TextBox 61">
            <a:extLst>
              <a:ext uri="{FF2B5EF4-FFF2-40B4-BE49-F238E27FC236}">
                <a16:creationId xmlns:a16="http://schemas.microsoft.com/office/drawing/2014/main" id="{F0081F03-AA33-2445-B0AA-83B3AA8BE763}"/>
              </a:ext>
            </a:extLst>
          </p:cNvPr>
          <p:cNvSpPr txBox="1"/>
          <p:nvPr userDrawn="1"/>
        </p:nvSpPr>
        <p:spPr>
          <a:xfrm>
            <a:off x="2832464" y="3262203"/>
            <a:ext cx="1896289"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SMS Webforms</a:t>
            </a:r>
          </a:p>
        </p:txBody>
      </p:sp>
      <p:sp>
        <p:nvSpPr>
          <p:cNvPr id="63" name="TextBox 62">
            <a:extLst>
              <a:ext uri="{FF2B5EF4-FFF2-40B4-BE49-F238E27FC236}">
                <a16:creationId xmlns:a16="http://schemas.microsoft.com/office/drawing/2014/main" id="{934522DC-557E-314F-A6AF-F41CF51DDF0B}"/>
              </a:ext>
            </a:extLst>
          </p:cNvPr>
          <p:cNvSpPr txBox="1"/>
          <p:nvPr userDrawn="1"/>
        </p:nvSpPr>
        <p:spPr>
          <a:xfrm>
            <a:off x="2832464" y="4333556"/>
            <a:ext cx="1896289"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Active Voicemail</a:t>
            </a:r>
          </a:p>
        </p:txBody>
      </p:sp>
      <p:sp>
        <p:nvSpPr>
          <p:cNvPr id="64" name="TextBox 63">
            <a:extLst>
              <a:ext uri="{FF2B5EF4-FFF2-40B4-BE49-F238E27FC236}">
                <a16:creationId xmlns:a16="http://schemas.microsoft.com/office/drawing/2014/main" id="{F0609565-8D6B-864B-ADFF-2577BA41BCDE}"/>
              </a:ext>
            </a:extLst>
          </p:cNvPr>
          <p:cNvSpPr txBox="1"/>
          <p:nvPr userDrawn="1"/>
        </p:nvSpPr>
        <p:spPr>
          <a:xfrm>
            <a:off x="857433" y="3809537"/>
            <a:ext cx="1896290"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Data Appending</a:t>
            </a:r>
          </a:p>
        </p:txBody>
      </p:sp>
      <p:sp>
        <p:nvSpPr>
          <p:cNvPr id="69" name="TextBox 68">
            <a:extLst>
              <a:ext uri="{FF2B5EF4-FFF2-40B4-BE49-F238E27FC236}">
                <a16:creationId xmlns:a16="http://schemas.microsoft.com/office/drawing/2014/main" id="{8AFF296E-5F3F-E341-94D4-EBB23A648014}"/>
              </a:ext>
            </a:extLst>
          </p:cNvPr>
          <p:cNvSpPr txBox="1"/>
          <p:nvPr userDrawn="1"/>
        </p:nvSpPr>
        <p:spPr>
          <a:xfrm>
            <a:off x="7158809" y="3809537"/>
            <a:ext cx="1896289" cy="397201"/>
          </a:xfrm>
          <a:prstGeom prst="rect">
            <a:avLst/>
          </a:prstGeom>
          <a:noFill/>
          <a:ln>
            <a:solidFill>
              <a:schemeClr val="accent3"/>
            </a:solidFill>
          </a:ln>
        </p:spPr>
        <p:txBody>
          <a:bodyPr wrap="square" lIns="90000" tIns="90000" rIns="90000" bIns="90000" rtlCol="0">
            <a:spAutoFit/>
          </a:bodyPr>
          <a:lstStyle/>
          <a:p>
            <a:pPr algn="ctr"/>
            <a:r>
              <a:rPr lang="en-GB" sz="1400" b="0" i="0" kern="1200" dirty="0">
                <a:solidFill>
                  <a:schemeClr val="accent3"/>
                </a:solidFill>
                <a:effectLst/>
                <a:latin typeface="Open Sans" panose="020B0606030504020204" pitchFamily="34" charset="0"/>
                <a:ea typeface="Open Sans" panose="020B0606030504020204" pitchFamily="34" charset="0"/>
                <a:cs typeface="Open Sans" panose="020B0606030504020204" pitchFamily="34" charset="0"/>
              </a:rPr>
              <a:t>Chat &amp; Chatbots</a:t>
            </a:r>
          </a:p>
        </p:txBody>
      </p:sp>
      <p:sp>
        <p:nvSpPr>
          <p:cNvPr id="65" name="TextBox 64">
            <a:extLst>
              <a:ext uri="{FF2B5EF4-FFF2-40B4-BE49-F238E27FC236}">
                <a16:creationId xmlns:a16="http://schemas.microsoft.com/office/drawing/2014/main" id="{6E5CDFF6-EF0A-604F-B2B1-421FA439413D}"/>
              </a:ext>
            </a:extLst>
          </p:cNvPr>
          <p:cNvSpPr txBox="1"/>
          <p:nvPr userDrawn="1"/>
        </p:nvSpPr>
        <p:spPr>
          <a:xfrm>
            <a:off x="5169615" y="3262203"/>
            <a:ext cx="1896289" cy="397201"/>
          </a:xfrm>
          <a:prstGeom prst="rect">
            <a:avLst/>
          </a:prstGeom>
          <a:noFill/>
          <a:ln>
            <a:solidFill>
              <a:schemeClr val="accent3"/>
            </a:solidFill>
          </a:ln>
        </p:spPr>
        <p:txBody>
          <a:bodyPr wrap="square" lIns="90000" tIns="90000" rIns="90000" bIns="90000" rtlCol="0">
            <a:spAutoFit/>
          </a:bodyPr>
          <a:lstStyle/>
          <a:p>
            <a:pPr algn="ctr"/>
            <a:r>
              <a:rPr lang="en-GB" sz="1400" b="0" i="0" kern="1200" dirty="0">
                <a:solidFill>
                  <a:schemeClr val="accent3"/>
                </a:solidFill>
                <a:effectLst/>
                <a:latin typeface="Open Sans" panose="020B0606030504020204" pitchFamily="34" charset="0"/>
                <a:ea typeface="Open Sans" panose="020B0606030504020204" pitchFamily="34" charset="0"/>
                <a:cs typeface="Open Sans" panose="020B0606030504020204" pitchFamily="34" charset="0"/>
              </a:rPr>
              <a:t>Cloud Dialler</a:t>
            </a:r>
          </a:p>
        </p:txBody>
      </p:sp>
      <p:sp>
        <p:nvSpPr>
          <p:cNvPr id="66" name="TextBox 65">
            <a:extLst>
              <a:ext uri="{FF2B5EF4-FFF2-40B4-BE49-F238E27FC236}">
                <a16:creationId xmlns:a16="http://schemas.microsoft.com/office/drawing/2014/main" id="{42FD2A07-6853-6F4F-8188-30CD8E667069}"/>
              </a:ext>
            </a:extLst>
          </p:cNvPr>
          <p:cNvSpPr txBox="1"/>
          <p:nvPr userDrawn="1"/>
        </p:nvSpPr>
        <p:spPr>
          <a:xfrm>
            <a:off x="7158809" y="3262203"/>
            <a:ext cx="1896289" cy="397201"/>
          </a:xfrm>
          <a:prstGeom prst="rect">
            <a:avLst/>
          </a:prstGeom>
          <a:noFill/>
          <a:ln>
            <a:solidFill>
              <a:schemeClr val="accent3"/>
            </a:solidFill>
          </a:ln>
        </p:spPr>
        <p:txBody>
          <a:bodyPr wrap="square" lIns="90000" tIns="90000" rIns="90000" bIns="90000" rtlCol="0">
            <a:spAutoFit/>
          </a:bodyPr>
          <a:lstStyle/>
          <a:p>
            <a:pPr algn="ctr"/>
            <a:r>
              <a:rPr lang="en-GB" sz="1400" b="0" i="0" kern="1200" dirty="0">
                <a:solidFill>
                  <a:schemeClr val="accent3"/>
                </a:solidFill>
                <a:effectLst/>
                <a:latin typeface="Open Sans" panose="020B0606030504020204" pitchFamily="34" charset="0"/>
                <a:ea typeface="Open Sans" panose="020B0606030504020204" pitchFamily="34" charset="0"/>
                <a:cs typeface="Open Sans" panose="020B0606030504020204" pitchFamily="34" charset="0"/>
              </a:rPr>
              <a:t>Email</a:t>
            </a:r>
          </a:p>
        </p:txBody>
      </p:sp>
      <p:sp>
        <p:nvSpPr>
          <p:cNvPr id="70" name="TextBox 69">
            <a:extLst>
              <a:ext uri="{FF2B5EF4-FFF2-40B4-BE49-F238E27FC236}">
                <a16:creationId xmlns:a16="http://schemas.microsoft.com/office/drawing/2014/main" id="{B0C9A483-53DA-D04F-A0CD-762837AFF603}"/>
              </a:ext>
            </a:extLst>
          </p:cNvPr>
          <p:cNvSpPr txBox="1"/>
          <p:nvPr userDrawn="1"/>
        </p:nvSpPr>
        <p:spPr>
          <a:xfrm>
            <a:off x="5169615" y="4348944"/>
            <a:ext cx="1896289" cy="366424"/>
          </a:xfrm>
          <a:prstGeom prst="rect">
            <a:avLst/>
          </a:prstGeom>
          <a:noFill/>
          <a:ln>
            <a:solidFill>
              <a:schemeClr val="accent3"/>
            </a:solidFill>
          </a:ln>
        </p:spPr>
        <p:txBody>
          <a:bodyPr wrap="square" lIns="90000" tIns="90000" rIns="90000" bIns="90000" rtlCol="0">
            <a:spAutoFit/>
          </a:bodyPr>
          <a:lstStyle/>
          <a:p>
            <a:pPr algn="ctr"/>
            <a:r>
              <a:rPr lang="en-GB" sz="1200" b="0" i="0" kern="1200" dirty="0">
                <a:solidFill>
                  <a:schemeClr val="accent3"/>
                </a:solidFill>
                <a:effectLst/>
                <a:latin typeface="Open Sans" panose="020B0606030504020204" pitchFamily="34" charset="0"/>
                <a:ea typeface="Open Sans" panose="020B0606030504020204" pitchFamily="34" charset="0"/>
                <a:cs typeface="Open Sans" panose="020B0606030504020204" pitchFamily="34" charset="0"/>
              </a:rPr>
              <a:t>Pay Mobile payments</a:t>
            </a:r>
          </a:p>
        </p:txBody>
      </p:sp>
      <p:sp>
        <p:nvSpPr>
          <p:cNvPr id="67" name="TextBox 66">
            <a:extLst>
              <a:ext uri="{FF2B5EF4-FFF2-40B4-BE49-F238E27FC236}">
                <a16:creationId xmlns:a16="http://schemas.microsoft.com/office/drawing/2014/main" id="{BC07EBC9-A58E-B845-8C31-D4F4C5014764}"/>
              </a:ext>
            </a:extLst>
          </p:cNvPr>
          <p:cNvSpPr txBox="1"/>
          <p:nvPr userDrawn="1"/>
        </p:nvSpPr>
        <p:spPr>
          <a:xfrm>
            <a:off x="7158809" y="4333556"/>
            <a:ext cx="1896289" cy="397201"/>
          </a:xfrm>
          <a:prstGeom prst="rect">
            <a:avLst/>
          </a:prstGeom>
          <a:noFill/>
          <a:ln>
            <a:solidFill>
              <a:schemeClr val="accent3"/>
            </a:solidFill>
          </a:ln>
        </p:spPr>
        <p:txBody>
          <a:bodyPr wrap="square" lIns="90000" tIns="90000" rIns="90000" bIns="90000" rtlCol="0">
            <a:spAutoFit/>
          </a:bodyPr>
          <a:lstStyle/>
          <a:p>
            <a:pPr algn="ctr"/>
            <a:r>
              <a:rPr lang="en-GB" sz="1400" b="0" i="0" kern="1200" dirty="0">
                <a:solidFill>
                  <a:schemeClr val="accent3"/>
                </a:solidFill>
                <a:effectLst/>
                <a:latin typeface="Open Sans" panose="020B0606030504020204" pitchFamily="34" charset="0"/>
                <a:ea typeface="Open Sans" panose="020B0606030504020204" pitchFamily="34" charset="0"/>
                <a:cs typeface="Open Sans" panose="020B0606030504020204" pitchFamily="34" charset="0"/>
              </a:rPr>
              <a:t>Pay 360</a:t>
            </a:r>
          </a:p>
        </p:txBody>
      </p:sp>
      <p:sp>
        <p:nvSpPr>
          <p:cNvPr id="68" name="TextBox 67">
            <a:extLst>
              <a:ext uri="{FF2B5EF4-FFF2-40B4-BE49-F238E27FC236}">
                <a16:creationId xmlns:a16="http://schemas.microsoft.com/office/drawing/2014/main" id="{F83E921B-C019-7C4B-AD54-4EFB1192BA7D}"/>
              </a:ext>
            </a:extLst>
          </p:cNvPr>
          <p:cNvSpPr txBox="1"/>
          <p:nvPr userDrawn="1"/>
        </p:nvSpPr>
        <p:spPr>
          <a:xfrm>
            <a:off x="5169615" y="3801842"/>
            <a:ext cx="1896289" cy="412590"/>
          </a:xfrm>
          <a:prstGeom prst="rect">
            <a:avLst/>
          </a:prstGeom>
          <a:noFill/>
          <a:ln>
            <a:solidFill>
              <a:schemeClr val="accent3"/>
            </a:solidFill>
          </a:ln>
        </p:spPr>
        <p:txBody>
          <a:bodyPr wrap="square" lIns="90000" tIns="90000" rIns="90000" bIns="90000" rtlCol="0">
            <a:spAutoFit/>
          </a:bodyPr>
          <a:lstStyle/>
          <a:p>
            <a:pPr algn="ctr"/>
            <a:r>
              <a:rPr lang="en-GB" sz="1400" b="0" i="0" kern="1200" dirty="0">
                <a:solidFill>
                  <a:schemeClr val="accent3"/>
                </a:solidFill>
                <a:effectLst/>
                <a:latin typeface="Open Sans" panose="020B0606030504020204" pitchFamily="34" charset="0"/>
                <a:ea typeface="Open Sans" panose="020B0606030504020204" pitchFamily="34" charset="0"/>
                <a:cs typeface="Open Sans" panose="020B0606030504020204" pitchFamily="34" charset="0"/>
              </a:rPr>
              <a:t>Instant messaging</a:t>
            </a:r>
          </a:p>
        </p:txBody>
      </p:sp>
      <p:pic>
        <p:nvPicPr>
          <p:cNvPr id="23" name="Picture 22">
            <a:extLst>
              <a:ext uri="{FF2B5EF4-FFF2-40B4-BE49-F238E27FC236}">
                <a16:creationId xmlns:a16="http://schemas.microsoft.com/office/drawing/2014/main" id="{757017EA-CB1F-456F-AE80-C2AECA8C33B6}"/>
              </a:ext>
            </a:extLst>
          </p:cNvPr>
          <p:cNvPicPr>
            <a:picLocks noChangeAspect="1"/>
          </p:cNvPicPr>
          <p:nvPr userDrawn="1"/>
        </p:nvPicPr>
        <p:blipFill>
          <a:blip r:embed="rId2"/>
          <a:srcRect/>
          <a:stretch/>
        </p:blipFill>
        <p:spPr>
          <a:xfrm>
            <a:off x="866336" y="6246743"/>
            <a:ext cx="1892416" cy="300647"/>
          </a:xfrm>
          <a:prstGeom prst="rect">
            <a:avLst/>
          </a:prstGeom>
        </p:spPr>
      </p:pic>
      <p:sp>
        <p:nvSpPr>
          <p:cNvPr id="24" name="TextBox 23">
            <a:extLst>
              <a:ext uri="{FF2B5EF4-FFF2-40B4-BE49-F238E27FC236}">
                <a16:creationId xmlns:a16="http://schemas.microsoft.com/office/drawing/2014/main" id="{1176EABE-CB6D-4F87-9A10-67EE8C43B0BF}"/>
              </a:ext>
            </a:extLst>
          </p:cNvPr>
          <p:cNvSpPr txBox="1"/>
          <p:nvPr userDrawn="1"/>
        </p:nvSpPr>
        <p:spPr>
          <a:xfrm>
            <a:off x="866335" y="6431016"/>
            <a:ext cx="8477170" cy="352212"/>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tx1"/>
                </a:solidFill>
                <a:effectLst/>
                <a:uLnTx/>
                <a:uFillTx/>
                <a:latin typeface="Open sans"/>
              </a:rPr>
              <a:t>telsolutions.co.uk  | Telsolutions © 2020 </a:t>
            </a:r>
            <a:r>
              <a:rPr kumimoji="0" lang="en-GB" sz="700" i="0" u="none" strike="noStrike" kern="0" cap="none" spc="0" normalizeH="0" baseline="0" noProof="0" dirty="0">
                <a:ln>
                  <a:noFill/>
                </a:ln>
                <a:solidFill>
                  <a:schemeClr val="tx1"/>
                </a:solidFill>
                <a:effectLst/>
                <a:uLnTx/>
                <a:uFillTx/>
                <a:latin typeface="Open sans"/>
              </a:rPr>
              <a:t>Content is not for distribution to any third party provider without the express permission of the author Daniel Pearce, Director of Business development</a:t>
            </a:r>
          </a:p>
        </p:txBody>
      </p:sp>
      <p:pic>
        <p:nvPicPr>
          <p:cNvPr id="25" name="Picture 24">
            <a:extLst>
              <a:ext uri="{FF2B5EF4-FFF2-40B4-BE49-F238E27FC236}">
                <a16:creationId xmlns:a16="http://schemas.microsoft.com/office/drawing/2014/main" id="{AEDBBB6D-42E9-4EF1-BC20-96020F9EF018}"/>
              </a:ext>
            </a:extLst>
          </p:cNvPr>
          <p:cNvPicPr>
            <a:picLocks noChangeAspect="1"/>
          </p:cNvPicPr>
          <p:nvPr userDrawn="1"/>
        </p:nvPicPr>
        <p:blipFill rotWithShape="1">
          <a:blip r:embed="rId3"/>
          <a:srcRect r="72630" b="-2617"/>
          <a:stretch/>
        </p:blipFill>
        <p:spPr>
          <a:xfrm>
            <a:off x="7986131" y="6306701"/>
            <a:ext cx="1228100" cy="212647"/>
          </a:xfrm>
          <a:prstGeom prst="rect">
            <a:avLst/>
          </a:prstGeom>
        </p:spPr>
      </p:pic>
      <p:cxnSp>
        <p:nvCxnSpPr>
          <p:cNvPr id="26" name="Straight Connector 25">
            <a:extLst>
              <a:ext uri="{FF2B5EF4-FFF2-40B4-BE49-F238E27FC236}">
                <a16:creationId xmlns:a16="http://schemas.microsoft.com/office/drawing/2014/main" id="{8A44F736-458E-4245-A68B-3A097FF30CC6}"/>
              </a:ext>
            </a:extLst>
          </p:cNvPr>
          <p:cNvCxnSpPr>
            <a:cxnSpLocks/>
          </p:cNvCxnSpPr>
          <p:nvPr userDrawn="1"/>
        </p:nvCxnSpPr>
        <p:spPr>
          <a:xfrm>
            <a:off x="866335" y="6179405"/>
            <a:ext cx="834789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551531"/>
      </p:ext>
    </p:extLst>
  </p:cSld>
  <p:clrMapOvr>
    <a:masterClrMapping/>
  </p:clrMapOvr>
  <p:extLst>
    <p:ext uri="{DCECCB84-F9BA-43D5-87BE-67443E8EF086}">
      <p15:sldGuideLst xmlns:p15="http://schemas.microsoft.com/office/powerpoint/2012/main">
        <p15:guide id="1" orient="horz" pos="3498" userDrawn="1">
          <p15:clr>
            <a:srgbClr val="FBAE40"/>
          </p15:clr>
        </p15:guide>
        <p15:guide id="2" pos="312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act v2">
    <p:bg>
      <p:bgPr>
        <a:solidFill>
          <a:schemeClr val="bg2">
            <a:alpha val="99000"/>
          </a:schemeClr>
        </a:solidFill>
        <a:effectLst/>
      </p:bgPr>
    </p:bg>
    <p:spTree>
      <p:nvGrpSpPr>
        <p:cNvPr id="1" name=""/>
        <p:cNvGrpSpPr/>
        <p:nvPr/>
      </p:nvGrpSpPr>
      <p:grpSpPr>
        <a:xfrm>
          <a:off x="0" y="0"/>
          <a:ext cx="0" cy="0"/>
          <a:chOff x="0" y="0"/>
          <a:chExt cx="0" cy="0"/>
        </a:xfrm>
      </p:grpSpPr>
      <p:sp>
        <p:nvSpPr>
          <p:cNvPr id="20" name="Subtitle 2">
            <a:extLst>
              <a:ext uri="{FF2B5EF4-FFF2-40B4-BE49-F238E27FC236}">
                <a16:creationId xmlns:a16="http://schemas.microsoft.com/office/drawing/2014/main" id="{63CB018E-C454-5A43-8F33-EA4E3FBE40E0}"/>
              </a:ext>
            </a:extLst>
          </p:cNvPr>
          <p:cNvSpPr txBox="1">
            <a:spLocks/>
          </p:cNvSpPr>
          <p:nvPr userDrawn="1"/>
        </p:nvSpPr>
        <p:spPr>
          <a:xfrm>
            <a:off x="3966884" y="4387975"/>
            <a:ext cx="4919208" cy="682036"/>
          </a:xfrm>
          <a:prstGeom prst="rect">
            <a:avLst/>
          </a:prstGeom>
        </p:spPr>
        <p:txBody>
          <a:bodyPr vert="horz" lIns="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solidFill>
                  <a:schemeClr val="tx1"/>
                </a:solidFill>
              </a:rPr>
              <a:t>For application details on Income Accelerator &amp; AI Recoveries. Designed and Developed by Daniel Pearce.</a:t>
            </a:r>
            <a:endParaRPr lang="en-US" sz="1400" dirty="0">
              <a:solidFill>
                <a:schemeClr val="tx1"/>
              </a:solidFill>
            </a:endParaRPr>
          </a:p>
        </p:txBody>
      </p:sp>
      <p:sp>
        <p:nvSpPr>
          <p:cNvPr id="22" name="Subtitle 2">
            <a:extLst>
              <a:ext uri="{FF2B5EF4-FFF2-40B4-BE49-F238E27FC236}">
                <a16:creationId xmlns:a16="http://schemas.microsoft.com/office/drawing/2014/main" id="{D21CB4A8-9F74-F345-B49E-5F36EF5A481C}"/>
              </a:ext>
            </a:extLst>
          </p:cNvPr>
          <p:cNvSpPr txBox="1">
            <a:spLocks/>
          </p:cNvSpPr>
          <p:nvPr userDrawn="1"/>
        </p:nvSpPr>
        <p:spPr>
          <a:xfrm>
            <a:off x="3959609" y="1493575"/>
            <a:ext cx="4425829" cy="968484"/>
          </a:xfrm>
          <a:prstGeom prst="rect">
            <a:avLst/>
          </a:prstGeom>
        </p:spPr>
        <p:txBody>
          <a:bodyPr vert="horz" lIns="0" tIns="45720" rIns="91440" bIns="45720" rtlCol="0">
            <a:normAutofit fontScale="850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dirty="0">
                <a:solidFill>
                  <a:schemeClr val="tx1"/>
                </a:solidFill>
                <a:latin typeface="Imprima" pitchFamily="2" charset="77"/>
              </a:rPr>
              <a:t>Daniel Pearce, </a:t>
            </a:r>
            <a:br>
              <a:rPr lang="en-GB" sz="2800" dirty="0">
                <a:solidFill>
                  <a:schemeClr val="tx1"/>
                </a:solidFill>
                <a:latin typeface="Imprima" pitchFamily="2" charset="77"/>
              </a:rPr>
            </a:br>
            <a:r>
              <a:rPr lang="en-GB" sz="2800" dirty="0">
                <a:solidFill>
                  <a:schemeClr val="tx1"/>
                </a:solidFill>
                <a:latin typeface="Imprima" pitchFamily="2" charset="77"/>
              </a:rPr>
              <a:t>Director of Development &amp; Sales</a:t>
            </a:r>
          </a:p>
        </p:txBody>
      </p:sp>
      <p:sp>
        <p:nvSpPr>
          <p:cNvPr id="24" name="Subtitle 2">
            <a:extLst>
              <a:ext uri="{FF2B5EF4-FFF2-40B4-BE49-F238E27FC236}">
                <a16:creationId xmlns:a16="http://schemas.microsoft.com/office/drawing/2014/main" id="{CC1AC578-3BEE-B242-B3BE-3BCAC8ECF454}"/>
              </a:ext>
            </a:extLst>
          </p:cNvPr>
          <p:cNvSpPr txBox="1">
            <a:spLocks/>
          </p:cNvSpPr>
          <p:nvPr userDrawn="1"/>
        </p:nvSpPr>
        <p:spPr>
          <a:xfrm>
            <a:off x="4296680" y="2444572"/>
            <a:ext cx="3983428" cy="1686994"/>
          </a:xfrm>
          <a:prstGeom prst="rect">
            <a:avLst/>
          </a:prstGeom>
        </p:spPr>
        <p:txBody>
          <a:bodyPr vert="horz" lIns="0" tIns="45720" rIns="91440" bIns="45720" numCol="1" rtlCol="0">
            <a:norm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solidFill>
                  <a:schemeClr val="tx1"/>
                </a:solidFill>
              </a:rPr>
              <a:t>01279 456 679</a:t>
            </a:r>
            <a:endParaRPr lang="en-US" dirty="0">
              <a:solidFill>
                <a:schemeClr val="tx1"/>
              </a:solidFill>
            </a:endParaRPr>
          </a:p>
          <a:p>
            <a:pPr>
              <a:lnSpc>
                <a:spcPct val="100000"/>
              </a:lnSpc>
            </a:pPr>
            <a:r>
              <a:rPr lang="en-GB" u="none" dirty="0">
                <a:solidFill>
                  <a:schemeClr val="tx1"/>
                </a:solidFill>
              </a:rPr>
              <a:t>daniel.pearce@telsolutions.co.uk</a:t>
            </a:r>
          </a:p>
          <a:p>
            <a:pPr>
              <a:lnSpc>
                <a:spcPct val="100000"/>
              </a:lnSpc>
            </a:pPr>
            <a:r>
              <a:rPr lang="en-US" dirty="0">
                <a:solidFill>
                  <a:schemeClr val="tx1"/>
                </a:solidFill>
              </a:rPr>
              <a:t>Daniel Pearce</a:t>
            </a:r>
          </a:p>
          <a:p>
            <a:pPr>
              <a:lnSpc>
                <a:spcPct val="100000"/>
              </a:lnSpc>
            </a:pPr>
            <a:r>
              <a:rPr lang="en-US" dirty="0">
                <a:solidFill>
                  <a:schemeClr val="tx1"/>
                </a:solidFill>
              </a:rPr>
              <a:t>@</a:t>
            </a:r>
            <a:r>
              <a:rPr lang="en-US" dirty="0" err="1">
                <a:solidFill>
                  <a:schemeClr val="tx1"/>
                </a:solidFill>
              </a:rPr>
              <a:t>collectnow</a:t>
            </a:r>
            <a:endParaRPr lang="en-US" dirty="0">
              <a:solidFill>
                <a:schemeClr val="tx1"/>
              </a:solidFill>
            </a:endParaRPr>
          </a:p>
        </p:txBody>
      </p:sp>
      <p:pic>
        <p:nvPicPr>
          <p:cNvPr id="21" name="Picture 20" descr="A picture containing drawing&#10;&#10;Description automatically generated">
            <a:extLst>
              <a:ext uri="{FF2B5EF4-FFF2-40B4-BE49-F238E27FC236}">
                <a16:creationId xmlns:a16="http://schemas.microsoft.com/office/drawing/2014/main" id="{05AA934A-95BE-D742-8886-1D3DA8805ECB}"/>
              </a:ext>
            </a:extLst>
          </p:cNvPr>
          <p:cNvPicPr>
            <a:picLocks noChangeAspect="1"/>
          </p:cNvPicPr>
          <p:nvPr userDrawn="1"/>
        </p:nvPicPr>
        <p:blipFill rotWithShape="1">
          <a:blip r:embed="rId2"/>
          <a:srcRect l="37635" t="40595" r="45092" b="37376"/>
          <a:stretch/>
        </p:blipFill>
        <p:spPr>
          <a:xfrm>
            <a:off x="3949006" y="3306162"/>
            <a:ext cx="223627" cy="201537"/>
          </a:xfrm>
          <a:prstGeom prst="rect">
            <a:avLst/>
          </a:prstGeom>
        </p:spPr>
      </p:pic>
      <p:pic>
        <p:nvPicPr>
          <p:cNvPr id="23" name="Picture 22" descr="A picture containing bird&#10;&#10;Description automatically generated">
            <a:extLst>
              <a:ext uri="{FF2B5EF4-FFF2-40B4-BE49-F238E27FC236}">
                <a16:creationId xmlns:a16="http://schemas.microsoft.com/office/drawing/2014/main" id="{E13AED15-6327-CF4A-AC7A-6DFEAFD8ED3B}"/>
              </a:ext>
            </a:extLst>
          </p:cNvPr>
          <p:cNvPicPr>
            <a:picLocks noChangeAspect="1"/>
          </p:cNvPicPr>
          <p:nvPr userDrawn="1"/>
        </p:nvPicPr>
        <p:blipFill rotWithShape="1">
          <a:blip r:embed="rId3"/>
          <a:srcRect l="35270" t="39045" r="43268" b="35951"/>
          <a:stretch/>
        </p:blipFill>
        <p:spPr>
          <a:xfrm>
            <a:off x="3914227" y="3693726"/>
            <a:ext cx="271106" cy="223200"/>
          </a:xfrm>
          <a:prstGeom prst="rect">
            <a:avLst/>
          </a:prstGeom>
        </p:spPr>
      </p:pic>
      <p:pic>
        <p:nvPicPr>
          <p:cNvPr id="25" name="Picture 24" descr="A close up of a logo&#10;&#10;Description automatically generated">
            <a:extLst>
              <a:ext uri="{FF2B5EF4-FFF2-40B4-BE49-F238E27FC236}">
                <a16:creationId xmlns:a16="http://schemas.microsoft.com/office/drawing/2014/main" id="{0F4D6BAB-63B5-0E41-A10E-9C8C4811EE09}"/>
              </a:ext>
            </a:extLst>
          </p:cNvPr>
          <p:cNvPicPr>
            <a:picLocks noChangeAspect="1"/>
          </p:cNvPicPr>
          <p:nvPr userDrawn="1"/>
        </p:nvPicPr>
        <p:blipFill rotWithShape="1">
          <a:blip r:embed="rId4"/>
          <a:srcRect l="34735" t="41279" r="42234" b="36692"/>
          <a:stretch/>
        </p:blipFill>
        <p:spPr>
          <a:xfrm>
            <a:off x="3924547" y="2937702"/>
            <a:ext cx="271110" cy="183247"/>
          </a:xfrm>
          <a:prstGeom prst="rect">
            <a:avLst/>
          </a:prstGeom>
        </p:spPr>
      </p:pic>
      <p:pic>
        <p:nvPicPr>
          <p:cNvPr id="27" name="Picture 26" descr="A close up of a logo&#10;&#10;Description automatically generated">
            <a:extLst>
              <a:ext uri="{FF2B5EF4-FFF2-40B4-BE49-F238E27FC236}">
                <a16:creationId xmlns:a16="http://schemas.microsoft.com/office/drawing/2014/main" id="{2A799AB2-247E-8F46-9961-2B19A64AF61F}"/>
              </a:ext>
            </a:extLst>
          </p:cNvPr>
          <p:cNvPicPr>
            <a:picLocks noChangeAspect="1"/>
          </p:cNvPicPr>
          <p:nvPr userDrawn="1"/>
        </p:nvPicPr>
        <p:blipFill rotWithShape="1">
          <a:blip r:embed="rId5"/>
          <a:srcRect l="37137" t="37601" r="43472" b="32373"/>
          <a:stretch/>
        </p:blipFill>
        <p:spPr>
          <a:xfrm>
            <a:off x="3966884" y="2510082"/>
            <a:ext cx="206472" cy="226202"/>
          </a:xfrm>
          <a:prstGeom prst="rect">
            <a:avLst/>
          </a:prstGeom>
        </p:spPr>
      </p:pic>
      <p:sp>
        <p:nvSpPr>
          <p:cNvPr id="19" name="Subtitle 2">
            <a:extLst>
              <a:ext uri="{FF2B5EF4-FFF2-40B4-BE49-F238E27FC236}">
                <a16:creationId xmlns:a16="http://schemas.microsoft.com/office/drawing/2014/main" id="{75B88927-76BA-5E4D-AD6B-0AAB0C6C3109}"/>
              </a:ext>
            </a:extLst>
          </p:cNvPr>
          <p:cNvSpPr txBox="1">
            <a:spLocks/>
          </p:cNvSpPr>
          <p:nvPr userDrawn="1"/>
        </p:nvSpPr>
        <p:spPr>
          <a:xfrm>
            <a:off x="3959609" y="762180"/>
            <a:ext cx="4425829" cy="743947"/>
          </a:xfrm>
          <a:prstGeom prst="rect">
            <a:avLst/>
          </a:prstGeom>
        </p:spPr>
        <p:txBody>
          <a:bodyPr vert="horz" lIns="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000" dirty="0">
                <a:solidFill>
                  <a:schemeClr val="accent4"/>
                </a:solidFill>
                <a:latin typeface="Imprima" pitchFamily="2" charset="77"/>
              </a:rPr>
              <a:t>Get in touch</a:t>
            </a:r>
          </a:p>
        </p:txBody>
      </p:sp>
      <p:pic>
        <p:nvPicPr>
          <p:cNvPr id="18" name="Picture 17">
            <a:extLst>
              <a:ext uri="{FF2B5EF4-FFF2-40B4-BE49-F238E27FC236}">
                <a16:creationId xmlns:a16="http://schemas.microsoft.com/office/drawing/2014/main" id="{3436BB8F-7974-254F-A60A-0D32AE005EFA}"/>
              </a:ext>
            </a:extLst>
          </p:cNvPr>
          <p:cNvPicPr>
            <a:picLocks noChangeAspect="1"/>
          </p:cNvPicPr>
          <p:nvPr userDrawn="1"/>
        </p:nvPicPr>
        <p:blipFill>
          <a:blip r:embed="rId6"/>
          <a:srcRect/>
          <a:stretch/>
        </p:blipFill>
        <p:spPr>
          <a:xfrm>
            <a:off x="866336" y="5772925"/>
            <a:ext cx="1892416" cy="300647"/>
          </a:xfrm>
          <a:prstGeom prst="rect">
            <a:avLst/>
          </a:prstGeom>
        </p:spPr>
      </p:pic>
      <p:sp>
        <p:nvSpPr>
          <p:cNvPr id="26" name="TextBox 25">
            <a:extLst>
              <a:ext uri="{FF2B5EF4-FFF2-40B4-BE49-F238E27FC236}">
                <a16:creationId xmlns:a16="http://schemas.microsoft.com/office/drawing/2014/main" id="{8992E3FD-30B5-3443-8F50-BF14AF254CC5}"/>
              </a:ext>
            </a:extLst>
          </p:cNvPr>
          <p:cNvSpPr txBox="1"/>
          <p:nvPr userDrawn="1"/>
        </p:nvSpPr>
        <p:spPr>
          <a:xfrm>
            <a:off x="866335" y="6073572"/>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err="1">
                <a:ln>
                  <a:noFill/>
                </a:ln>
                <a:solidFill>
                  <a:schemeClr val="tx1"/>
                </a:solidFill>
                <a:effectLst/>
                <a:uLnTx/>
                <a:uFillTx/>
                <a:latin typeface="Open sans"/>
              </a:rPr>
              <a:t>telsolutions.co.uk</a:t>
            </a:r>
            <a:r>
              <a:rPr kumimoji="0" lang="en-GB" sz="1000" b="1" i="0" u="none" strike="noStrike" kern="0" cap="none" spc="0" normalizeH="0" baseline="0" noProof="0" dirty="0">
                <a:ln>
                  <a:noFill/>
                </a:ln>
                <a:solidFill>
                  <a:schemeClr val="tx1"/>
                </a:solidFill>
                <a:effectLst/>
                <a:uLnTx/>
                <a:uFillTx/>
                <a:latin typeface="Open sans"/>
              </a:rPr>
              <a:t>  | </a:t>
            </a:r>
            <a:r>
              <a:rPr kumimoji="0" lang="en-GB" sz="1000" b="1" i="0" u="none" strike="noStrike" kern="0" cap="none" spc="0" normalizeH="0" baseline="0" noProof="0" dirty="0" err="1">
                <a:ln>
                  <a:noFill/>
                </a:ln>
                <a:solidFill>
                  <a:schemeClr val="tx1"/>
                </a:solidFill>
                <a:effectLst/>
                <a:uLnTx/>
                <a:uFillTx/>
                <a:latin typeface="Open sans"/>
              </a:rPr>
              <a:t>Telsolutions</a:t>
            </a:r>
            <a:r>
              <a:rPr kumimoji="0" lang="en-GB" sz="1000" b="1" i="0" u="none" strike="noStrike" kern="0" cap="none" spc="0" normalizeH="0" baseline="0" noProof="0" dirty="0">
                <a:ln>
                  <a:noFill/>
                </a:ln>
                <a:solidFill>
                  <a:schemeClr val="tx1"/>
                </a:solidFill>
                <a:effectLst/>
                <a:uLnTx/>
                <a:uFillTx/>
                <a:latin typeface="Open sans"/>
              </a:rPr>
              <a:t>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tx1"/>
                </a:solidFill>
                <a:effectLst/>
                <a:uLnTx/>
                <a:uFillTx/>
                <a:latin typeface="Open sans"/>
              </a:rPr>
              <a:t>Content is not for distribution to any third party provider without the express permission of the author Daniel Pearce, Director of Business development</a:t>
            </a:r>
          </a:p>
        </p:txBody>
      </p:sp>
      <p:pic>
        <p:nvPicPr>
          <p:cNvPr id="28" name="Picture 27">
            <a:extLst>
              <a:ext uri="{FF2B5EF4-FFF2-40B4-BE49-F238E27FC236}">
                <a16:creationId xmlns:a16="http://schemas.microsoft.com/office/drawing/2014/main" id="{DB17D2B0-FA8B-4E44-BB90-0A3865CEB00D}"/>
              </a:ext>
            </a:extLst>
          </p:cNvPr>
          <p:cNvPicPr>
            <a:picLocks noChangeAspect="1"/>
          </p:cNvPicPr>
          <p:nvPr userDrawn="1"/>
        </p:nvPicPr>
        <p:blipFill rotWithShape="1">
          <a:blip r:embed="rId7"/>
          <a:srcRect r="72630" b="-2617"/>
          <a:stretch/>
        </p:blipFill>
        <p:spPr>
          <a:xfrm>
            <a:off x="7811564" y="5832883"/>
            <a:ext cx="1228100" cy="212647"/>
          </a:xfrm>
          <a:prstGeom prst="rect">
            <a:avLst/>
          </a:prstGeom>
        </p:spPr>
      </p:pic>
      <p:cxnSp>
        <p:nvCxnSpPr>
          <p:cNvPr id="29" name="Straight Connector 28">
            <a:extLst>
              <a:ext uri="{FF2B5EF4-FFF2-40B4-BE49-F238E27FC236}">
                <a16:creationId xmlns:a16="http://schemas.microsoft.com/office/drawing/2014/main" id="{7A2BAD1B-6CAD-A740-9E3D-C7D97E6C15D9}"/>
              </a:ext>
            </a:extLst>
          </p:cNvPr>
          <p:cNvCxnSpPr>
            <a:cxnSpLocks/>
          </p:cNvCxnSpPr>
          <p:nvPr userDrawn="1"/>
        </p:nvCxnSpPr>
        <p:spPr>
          <a:xfrm>
            <a:off x="866335" y="5555959"/>
            <a:ext cx="817332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30" name="Diagram 29">
            <a:extLst>
              <a:ext uri="{FF2B5EF4-FFF2-40B4-BE49-F238E27FC236}">
                <a16:creationId xmlns:a16="http://schemas.microsoft.com/office/drawing/2014/main" id="{3B841959-D86D-C042-95C0-055B3E9F6315}"/>
              </a:ext>
            </a:extLst>
          </p:cNvPr>
          <p:cNvGraphicFramePr/>
          <p:nvPr userDrawn="1">
            <p:extLst>
              <p:ext uri="{D42A27DB-BD31-4B8C-83A1-F6EECF244321}">
                <p14:modId xmlns:p14="http://schemas.microsoft.com/office/powerpoint/2010/main" val="3804441927"/>
              </p:ext>
            </p:extLst>
          </p:nvPr>
        </p:nvGraphicFramePr>
        <p:xfrm>
          <a:off x="515791" y="817078"/>
          <a:ext cx="3398436" cy="38405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2" name="Picture 31" descr="A picture containing cat&#10;&#10;Description automatically generated">
            <a:extLst>
              <a:ext uri="{FF2B5EF4-FFF2-40B4-BE49-F238E27FC236}">
                <a16:creationId xmlns:a16="http://schemas.microsoft.com/office/drawing/2014/main" id="{F5932147-8B89-8742-8AD2-52C63EA5F349}"/>
              </a:ext>
            </a:extLst>
          </p:cNvPr>
          <p:cNvPicPr>
            <a:picLocks noChangeAspect="1"/>
          </p:cNvPicPr>
          <p:nvPr userDrawn="1"/>
        </p:nvPicPr>
        <p:blipFill rotWithShape="1">
          <a:blip r:embed="rId13"/>
          <a:srcRect l="36795" t="38452" r="45063" b="34359"/>
          <a:stretch/>
        </p:blipFill>
        <p:spPr>
          <a:xfrm>
            <a:off x="3997685" y="2523558"/>
            <a:ext cx="183111" cy="194148"/>
          </a:xfrm>
          <a:prstGeom prst="rect">
            <a:avLst/>
          </a:prstGeom>
        </p:spPr>
      </p:pic>
      <p:pic>
        <p:nvPicPr>
          <p:cNvPr id="33" name="Picture 32" descr="A picture containing object, clock&#10;&#10;Description automatically generated">
            <a:extLst>
              <a:ext uri="{FF2B5EF4-FFF2-40B4-BE49-F238E27FC236}">
                <a16:creationId xmlns:a16="http://schemas.microsoft.com/office/drawing/2014/main" id="{21794A61-059D-0345-9279-91A251A05EDD}"/>
              </a:ext>
            </a:extLst>
          </p:cNvPr>
          <p:cNvPicPr>
            <a:picLocks noChangeAspect="1"/>
          </p:cNvPicPr>
          <p:nvPr userDrawn="1"/>
        </p:nvPicPr>
        <p:blipFill rotWithShape="1">
          <a:blip r:embed="rId14"/>
          <a:srcRect l="38182" t="40888" r="45657" b="36316"/>
          <a:stretch/>
        </p:blipFill>
        <p:spPr>
          <a:xfrm>
            <a:off x="3982206" y="3315821"/>
            <a:ext cx="202625" cy="201963"/>
          </a:xfrm>
          <a:prstGeom prst="rect">
            <a:avLst/>
          </a:prstGeom>
        </p:spPr>
      </p:pic>
      <p:pic>
        <p:nvPicPr>
          <p:cNvPr id="34" name="Picture 33" descr="A picture containing clock, laptop&#10;&#10;Description automatically generated">
            <a:extLst>
              <a:ext uri="{FF2B5EF4-FFF2-40B4-BE49-F238E27FC236}">
                <a16:creationId xmlns:a16="http://schemas.microsoft.com/office/drawing/2014/main" id="{D9DD7A81-DC9B-B643-AE4C-C0978245B72D}"/>
              </a:ext>
            </a:extLst>
          </p:cNvPr>
          <p:cNvPicPr>
            <a:picLocks noChangeAspect="1"/>
          </p:cNvPicPr>
          <p:nvPr userDrawn="1"/>
        </p:nvPicPr>
        <p:blipFill rotWithShape="1">
          <a:blip r:embed="rId15"/>
          <a:srcRect l="37594" t="43543" r="45177" b="38266"/>
          <a:stretch/>
        </p:blipFill>
        <p:spPr>
          <a:xfrm>
            <a:off x="3990069" y="2959329"/>
            <a:ext cx="190727" cy="142301"/>
          </a:xfrm>
          <a:prstGeom prst="rect">
            <a:avLst/>
          </a:prstGeom>
        </p:spPr>
      </p:pic>
      <p:pic>
        <p:nvPicPr>
          <p:cNvPr id="35" name="Picture 34" descr="A picture containing cat&#10;&#10;Description automatically generated">
            <a:extLst>
              <a:ext uri="{FF2B5EF4-FFF2-40B4-BE49-F238E27FC236}">
                <a16:creationId xmlns:a16="http://schemas.microsoft.com/office/drawing/2014/main" id="{202FD754-AA45-F34A-A5F4-2682EFA52D7D}"/>
              </a:ext>
            </a:extLst>
          </p:cNvPr>
          <p:cNvPicPr>
            <a:picLocks noChangeAspect="1"/>
          </p:cNvPicPr>
          <p:nvPr userDrawn="1"/>
        </p:nvPicPr>
        <p:blipFill rotWithShape="1">
          <a:blip r:embed="rId16"/>
          <a:srcRect l="37370" t="42469" r="45900" b="37640"/>
          <a:stretch/>
        </p:blipFill>
        <p:spPr>
          <a:xfrm>
            <a:off x="3966884" y="3732474"/>
            <a:ext cx="202626" cy="170237"/>
          </a:xfrm>
          <a:prstGeom prst="rect">
            <a:avLst/>
          </a:prstGeom>
        </p:spPr>
      </p:pic>
    </p:spTree>
    <p:extLst>
      <p:ext uri="{BB962C8B-B14F-4D97-AF65-F5344CB8AC3E}">
        <p14:creationId xmlns:p14="http://schemas.microsoft.com/office/powerpoint/2010/main" val="101272181"/>
      </p:ext>
    </p:extLst>
  </p:cSld>
  <p:clrMapOvr>
    <a:masterClrMapping/>
  </p:clrMapOvr>
  <p:extLst>
    <p:ext uri="{DCECCB84-F9BA-43D5-87BE-67443E8EF086}">
      <p15:sldGuideLst xmlns:p15="http://schemas.microsoft.com/office/powerpoint/2012/main">
        <p15:guide id="1" orient="horz" pos="3498" userDrawn="1">
          <p15:clr>
            <a:srgbClr val="FBAE40"/>
          </p15:clr>
        </p15:guide>
        <p15:guide id="2" pos="312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FE57-0BAB-4238-8A89-313A5927198E}"/>
              </a:ext>
            </a:extLst>
          </p:cNvPr>
          <p:cNvSpPr>
            <a:spLocks noGrp="1"/>
          </p:cNvSpPr>
          <p:nvPr>
            <p:ph type="ctrTitle"/>
          </p:nvPr>
        </p:nvSpPr>
        <p:spPr>
          <a:xfrm>
            <a:off x="1238250" y="1122363"/>
            <a:ext cx="74295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6114644-E3BE-4F34-998A-DBA401E89DEA}"/>
              </a:ext>
            </a:extLst>
          </p:cNvPr>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4520C9B-0A97-4A15-8439-F26BF3976657}"/>
              </a:ext>
            </a:extLst>
          </p:cNvPr>
          <p:cNvSpPr>
            <a:spLocks noGrp="1"/>
          </p:cNvSpPr>
          <p:nvPr>
            <p:ph type="dt" sz="half" idx="10"/>
          </p:nvPr>
        </p:nvSpPr>
        <p:spPr/>
        <p:txBody>
          <a:bodyPr/>
          <a:lstStyle/>
          <a:p>
            <a:fld id="{5EF07C89-370E-49CA-88FC-39CCB33CFB5D}" type="datetimeFigureOut">
              <a:rPr lang="en-GB" smtClean="0"/>
              <a:t>03/03/2022</a:t>
            </a:fld>
            <a:endParaRPr lang="en-GB"/>
          </a:p>
        </p:txBody>
      </p:sp>
      <p:sp>
        <p:nvSpPr>
          <p:cNvPr id="5" name="Footer Placeholder 4">
            <a:extLst>
              <a:ext uri="{FF2B5EF4-FFF2-40B4-BE49-F238E27FC236}">
                <a16:creationId xmlns:a16="http://schemas.microsoft.com/office/drawing/2014/main" id="{F8BD3CEC-8085-4984-861B-F8801FA51E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E731A2-B2EF-4AD7-B83B-CE4682362658}"/>
              </a:ext>
            </a:extLst>
          </p:cNvPr>
          <p:cNvSpPr>
            <a:spLocks noGrp="1"/>
          </p:cNvSpPr>
          <p:nvPr>
            <p:ph type="sldNum" sz="quarter" idx="12"/>
          </p:nvPr>
        </p:nvSpPr>
        <p:spPr/>
        <p:txBody>
          <a:bodyPr/>
          <a:lstStyle/>
          <a:p>
            <a:fld id="{82D86724-7574-43C6-BD4F-99A4EBCB37F5}" type="slidenum">
              <a:rPr lang="en-GB" smtClean="0"/>
              <a:t>‹#›</a:t>
            </a:fld>
            <a:endParaRPr lang="en-GB"/>
          </a:p>
        </p:txBody>
      </p:sp>
    </p:spTree>
    <p:extLst>
      <p:ext uri="{BB962C8B-B14F-4D97-AF65-F5344CB8AC3E}">
        <p14:creationId xmlns:p14="http://schemas.microsoft.com/office/powerpoint/2010/main" val="3861029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bg>
      <p:bgPr>
        <a:solidFill>
          <a:schemeClr val="tx1">
            <a:alpha val="99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16359" y="1524351"/>
            <a:ext cx="4741088" cy="1218849"/>
          </a:xfrm>
        </p:spPr>
        <p:txBody>
          <a:bodyPr lIns="0" anchor="b">
            <a:normAutofit/>
          </a:bodyPr>
          <a:lstStyle>
            <a:lvl1pPr algn="l">
              <a:lnSpc>
                <a:spcPct val="100000"/>
              </a:lnSpc>
              <a:defRPr sz="4400">
                <a:solidFill>
                  <a:schemeClr val="accent2"/>
                </a:solidFill>
                <a:latin typeface="Imprima" pitchFamily="2" charset="77"/>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4416358" y="2876620"/>
            <a:ext cx="4741089" cy="1628134"/>
          </a:xfrm>
        </p:spPr>
        <p:txBody>
          <a:bodyPr lIns="0">
            <a:normAutofit/>
          </a:bodyPr>
          <a:lstStyle>
            <a:lvl1pPr marL="0" indent="0" algn="l">
              <a:lnSpc>
                <a:spcPct val="150000"/>
              </a:lnSpc>
              <a:buNone/>
              <a:defRPr sz="200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Rectangle 15">
            <a:extLst>
              <a:ext uri="{FF2B5EF4-FFF2-40B4-BE49-F238E27FC236}">
                <a16:creationId xmlns:a16="http://schemas.microsoft.com/office/drawing/2014/main" id="{FCF6DB4D-7FAC-8E44-9B31-CDBDF2AAF697}"/>
              </a:ext>
            </a:extLst>
          </p:cNvPr>
          <p:cNvSpPr/>
          <p:nvPr userDrawn="1"/>
        </p:nvSpPr>
        <p:spPr>
          <a:xfrm>
            <a:off x="1635927" y="2312898"/>
            <a:ext cx="2245653" cy="22456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6EF691F-98FF-8D4E-9DF6-F9B91EC9197C}"/>
              </a:ext>
            </a:extLst>
          </p:cNvPr>
          <p:cNvSpPr/>
          <p:nvPr userDrawn="1"/>
        </p:nvSpPr>
        <p:spPr>
          <a:xfrm>
            <a:off x="640094" y="874069"/>
            <a:ext cx="2724387" cy="27243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8" name="Picture Placeholder 13">
            <a:extLst>
              <a:ext uri="{FF2B5EF4-FFF2-40B4-BE49-F238E27FC236}">
                <a16:creationId xmlns:a16="http://schemas.microsoft.com/office/drawing/2014/main" id="{8C3F830E-2314-5049-AF69-B90963841DB9}"/>
              </a:ext>
            </a:extLst>
          </p:cNvPr>
          <p:cNvSpPr>
            <a:spLocks noGrp="1"/>
          </p:cNvSpPr>
          <p:nvPr>
            <p:ph type="pic" sz="quarter" idx="13"/>
          </p:nvPr>
        </p:nvSpPr>
        <p:spPr>
          <a:xfrm>
            <a:off x="667871" y="887516"/>
            <a:ext cx="2696610" cy="2694589"/>
          </a:xfrm>
          <a:prstGeom prst="ellipse">
            <a:avLst/>
          </a:prstGeom>
          <a:solidFill>
            <a:schemeClr val="accent1"/>
          </a:solidFill>
          <a:ln w="76200">
            <a:solidFill>
              <a:schemeClr val="accent1"/>
            </a:solidFill>
          </a:ln>
        </p:spPr>
        <p:txBody>
          <a:bodyPr/>
          <a:lstStyle>
            <a:lvl1pPr marL="0" indent="0">
              <a:buNone/>
              <a:defRPr>
                <a:solidFill>
                  <a:schemeClr val="accent1"/>
                </a:solidFill>
              </a:defRPr>
            </a:lvl1pPr>
          </a:lstStyle>
          <a:p>
            <a:r>
              <a:rPr lang="en-US"/>
              <a:t>Click icon to add picture</a:t>
            </a:r>
            <a:endParaRPr lang="en-US" dirty="0"/>
          </a:p>
        </p:txBody>
      </p:sp>
      <p:pic>
        <p:nvPicPr>
          <p:cNvPr id="11" name="Picture 10">
            <a:extLst>
              <a:ext uri="{FF2B5EF4-FFF2-40B4-BE49-F238E27FC236}">
                <a16:creationId xmlns:a16="http://schemas.microsoft.com/office/drawing/2014/main" id="{1745AD0E-32A0-D945-8A29-209B078D516F}"/>
              </a:ext>
            </a:extLst>
          </p:cNvPr>
          <p:cNvPicPr>
            <a:picLocks noChangeAspect="1"/>
          </p:cNvPicPr>
          <p:nvPr userDrawn="1"/>
        </p:nvPicPr>
        <p:blipFill>
          <a:blip r:embed="rId2"/>
          <a:srcRect/>
          <a:stretch/>
        </p:blipFill>
        <p:spPr>
          <a:xfrm>
            <a:off x="866336" y="5509451"/>
            <a:ext cx="1892416" cy="300646"/>
          </a:xfrm>
          <a:prstGeom prst="rect">
            <a:avLst/>
          </a:prstGeom>
        </p:spPr>
      </p:pic>
      <p:sp>
        <p:nvSpPr>
          <p:cNvPr id="12" name="TextBox 11">
            <a:extLst>
              <a:ext uri="{FF2B5EF4-FFF2-40B4-BE49-F238E27FC236}">
                <a16:creationId xmlns:a16="http://schemas.microsoft.com/office/drawing/2014/main" id="{42D03C45-F684-A147-BEB6-9ED63FF37C08}"/>
              </a:ext>
            </a:extLst>
          </p:cNvPr>
          <p:cNvSpPr txBox="1"/>
          <p:nvPr userDrawn="1"/>
        </p:nvSpPr>
        <p:spPr>
          <a:xfrm>
            <a:off x="866335" y="5810098"/>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err="1">
                <a:ln>
                  <a:noFill/>
                </a:ln>
                <a:solidFill>
                  <a:schemeClr val="bg2"/>
                </a:solidFill>
                <a:effectLst/>
                <a:uLnTx/>
                <a:uFillTx/>
                <a:latin typeface="Open sans"/>
              </a:rPr>
              <a:t>telsolutions.co.uk</a:t>
            </a:r>
            <a:r>
              <a:rPr kumimoji="0" lang="en-GB" sz="1000" b="1" i="0" u="none" strike="noStrike" kern="0" cap="none" spc="0" normalizeH="0" baseline="0" noProof="0" dirty="0">
                <a:ln>
                  <a:noFill/>
                </a:ln>
                <a:solidFill>
                  <a:schemeClr val="bg2"/>
                </a:solidFill>
                <a:effectLst/>
                <a:uLnTx/>
                <a:uFillTx/>
                <a:latin typeface="Open sans"/>
              </a:rPr>
              <a:t>  | </a:t>
            </a:r>
            <a:r>
              <a:rPr kumimoji="0" lang="en-GB" sz="1000" b="1" i="0" u="none" strike="noStrike" kern="0" cap="none" spc="0" normalizeH="0" baseline="0" noProof="0" dirty="0" err="1">
                <a:ln>
                  <a:noFill/>
                </a:ln>
                <a:solidFill>
                  <a:schemeClr val="bg2"/>
                </a:solidFill>
                <a:effectLst/>
                <a:uLnTx/>
                <a:uFillTx/>
                <a:latin typeface="Open sans"/>
              </a:rPr>
              <a:t>Telsolutions</a:t>
            </a:r>
            <a:r>
              <a:rPr kumimoji="0" lang="en-GB" sz="1000" b="1" i="0" u="none" strike="noStrike" kern="0" cap="none" spc="0" normalizeH="0" baseline="0" noProof="0" dirty="0">
                <a:ln>
                  <a:noFill/>
                </a:ln>
                <a:solidFill>
                  <a:schemeClr val="bg2"/>
                </a:solidFill>
                <a:effectLst/>
                <a:uLnTx/>
                <a:uFillTx/>
                <a:latin typeface="Open sans"/>
              </a:rPr>
              <a:t>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bg2"/>
                </a:solidFill>
                <a:effectLst/>
                <a:uLnTx/>
                <a:uFillTx/>
                <a:latin typeface="Open sans"/>
              </a:rPr>
              <a:t>Content is not for distribution to any third party provider without the express permission of the author Daniel Pearce, Director of Business development</a:t>
            </a:r>
          </a:p>
        </p:txBody>
      </p:sp>
      <p:pic>
        <p:nvPicPr>
          <p:cNvPr id="13" name="Picture 12">
            <a:extLst>
              <a:ext uri="{FF2B5EF4-FFF2-40B4-BE49-F238E27FC236}">
                <a16:creationId xmlns:a16="http://schemas.microsoft.com/office/drawing/2014/main" id="{69F386A3-7835-3B4E-858D-2F14708217D6}"/>
              </a:ext>
            </a:extLst>
          </p:cNvPr>
          <p:cNvPicPr>
            <a:picLocks noChangeAspect="1"/>
          </p:cNvPicPr>
          <p:nvPr userDrawn="1"/>
        </p:nvPicPr>
        <p:blipFill rotWithShape="1">
          <a:blip r:embed="rId3"/>
          <a:srcRect r="72630" b="-2617"/>
          <a:stretch/>
        </p:blipFill>
        <p:spPr>
          <a:xfrm>
            <a:off x="7811564" y="5569409"/>
            <a:ext cx="1228100" cy="212647"/>
          </a:xfrm>
          <a:prstGeom prst="rect">
            <a:avLst/>
          </a:prstGeom>
        </p:spPr>
      </p:pic>
      <p:cxnSp>
        <p:nvCxnSpPr>
          <p:cNvPr id="14" name="Straight Connector 13">
            <a:extLst>
              <a:ext uri="{FF2B5EF4-FFF2-40B4-BE49-F238E27FC236}">
                <a16:creationId xmlns:a16="http://schemas.microsoft.com/office/drawing/2014/main" id="{94214AA9-3EF4-1647-8ED9-A4F33DE52535}"/>
              </a:ext>
            </a:extLst>
          </p:cNvPr>
          <p:cNvCxnSpPr>
            <a:cxnSpLocks/>
          </p:cNvCxnSpPr>
          <p:nvPr userDrawn="1"/>
        </p:nvCxnSpPr>
        <p:spPr>
          <a:xfrm>
            <a:off x="866335" y="5292485"/>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7521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50976-7ADA-47E4-A937-64EDD1AD13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3D1F3E4-48D2-482B-9810-99208F43A0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60D337-A089-4259-82D9-607907DF3DA1}"/>
              </a:ext>
            </a:extLst>
          </p:cNvPr>
          <p:cNvSpPr>
            <a:spLocks noGrp="1"/>
          </p:cNvSpPr>
          <p:nvPr>
            <p:ph type="dt" sz="half" idx="10"/>
          </p:nvPr>
        </p:nvSpPr>
        <p:spPr/>
        <p:txBody>
          <a:bodyPr/>
          <a:lstStyle/>
          <a:p>
            <a:fld id="{5EF07C89-370E-49CA-88FC-39CCB33CFB5D}" type="datetimeFigureOut">
              <a:rPr lang="en-GB" smtClean="0"/>
              <a:t>03/03/2022</a:t>
            </a:fld>
            <a:endParaRPr lang="en-GB"/>
          </a:p>
        </p:txBody>
      </p:sp>
      <p:sp>
        <p:nvSpPr>
          <p:cNvPr id="5" name="Footer Placeholder 4">
            <a:extLst>
              <a:ext uri="{FF2B5EF4-FFF2-40B4-BE49-F238E27FC236}">
                <a16:creationId xmlns:a16="http://schemas.microsoft.com/office/drawing/2014/main" id="{EF818B87-55BB-4AB5-A5E1-B2F6D1BB24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9B4C38-8E48-4174-94B4-4174391C05F2}"/>
              </a:ext>
            </a:extLst>
          </p:cNvPr>
          <p:cNvSpPr>
            <a:spLocks noGrp="1"/>
          </p:cNvSpPr>
          <p:nvPr>
            <p:ph type="sldNum" sz="quarter" idx="12"/>
          </p:nvPr>
        </p:nvSpPr>
        <p:spPr/>
        <p:txBody>
          <a:bodyPr/>
          <a:lstStyle/>
          <a:p>
            <a:fld id="{82D86724-7574-43C6-BD4F-99A4EBCB37F5}" type="slidenum">
              <a:rPr lang="en-GB" smtClean="0"/>
              <a:t>‹#›</a:t>
            </a:fld>
            <a:endParaRPr lang="en-GB"/>
          </a:p>
        </p:txBody>
      </p:sp>
    </p:spTree>
    <p:extLst>
      <p:ext uri="{BB962C8B-B14F-4D97-AF65-F5344CB8AC3E}">
        <p14:creationId xmlns:p14="http://schemas.microsoft.com/office/powerpoint/2010/main" val="1576951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FE322-32F4-4A96-8548-08D97AAE555B}"/>
              </a:ext>
            </a:extLst>
          </p:cNvPr>
          <p:cNvSpPr>
            <a:spLocks noGrp="1"/>
          </p:cNvSpPr>
          <p:nvPr>
            <p:ph type="title"/>
          </p:nvPr>
        </p:nvSpPr>
        <p:spPr>
          <a:xfrm>
            <a:off x="676275" y="1709738"/>
            <a:ext cx="8543925"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C6AECC6-9828-454A-8EC2-8E97BFB9BFA9}"/>
              </a:ext>
            </a:extLst>
          </p:cNvPr>
          <p:cNvSpPr>
            <a:spLocks noGrp="1"/>
          </p:cNvSpPr>
          <p:nvPr>
            <p:ph type="body" idx="1"/>
          </p:nvPr>
        </p:nvSpPr>
        <p:spPr>
          <a:xfrm>
            <a:off x="676275" y="4589463"/>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CF5449-DBA4-4ECC-8E99-A27149D8E6AE}"/>
              </a:ext>
            </a:extLst>
          </p:cNvPr>
          <p:cNvSpPr>
            <a:spLocks noGrp="1"/>
          </p:cNvSpPr>
          <p:nvPr>
            <p:ph type="dt" sz="half" idx="10"/>
          </p:nvPr>
        </p:nvSpPr>
        <p:spPr/>
        <p:txBody>
          <a:bodyPr/>
          <a:lstStyle/>
          <a:p>
            <a:fld id="{5EF07C89-370E-49CA-88FC-39CCB33CFB5D}" type="datetimeFigureOut">
              <a:rPr lang="en-GB" smtClean="0"/>
              <a:t>03/03/2022</a:t>
            </a:fld>
            <a:endParaRPr lang="en-GB"/>
          </a:p>
        </p:txBody>
      </p:sp>
      <p:sp>
        <p:nvSpPr>
          <p:cNvPr id="5" name="Footer Placeholder 4">
            <a:extLst>
              <a:ext uri="{FF2B5EF4-FFF2-40B4-BE49-F238E27FC236}">
                <a16:creationId xmlns:a16="http://schemas.microsoft.com/office/drawing/2014/main" id="{AAAFF250-9369-4462-9C50-F59EB1992E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8AAF28-C4A0-49C6-A738-8665FE5ACB60}"/>
              </a:ext>
            </a:extLst>
          </p:cNvPr>
          <p:cNvSpPr>
            <a:spLocks noGrp="1"/>
          </p:cNvSpPr>
          <p:nvPr>
            <p:ph type="sldNum" sz="quarter" idx="12"/>
          </p:nvPr>
        </p:nvSpPr>
        <p:spPr/>
        <p:txBody>
          <a:bodyPr/>
          <a:lstStyle/>
          <a:p>
            <a:fld id="{82D86724-7574-43C6-BD4F-99A4EBCB37F5}" type="slidenum">
              <a:rPr lang="en-GB" smtClean="0"/>
              <a:t>‹#›</a:t>
            </a:fld>
            <a:endParaRPr lang="en-GB"/>
          </a:p>
        </p:txBody>
      </p:sp>
    </p:spTree>
    <p:extLst>
      <p:ext uri="{BB962C8B-B14F-4D97-AF65-F5344CB8AC3E}">
        <p14:creationId xmlns:p14="http://schemas.microsoft.com/office/powerpoint/2010/main" val="750919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2678C-F00C-4F72-BD65-4F6875D765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BAB8E2-60A8-4C77-9A5E-F57F107B7DB9}"/>
              </a:ext>
            </a:extLst>
          </p:cNvPr>
          <p:cNvSpPr>
            <a:spLocks noGrp="1"/>
          </p:cNvSpPr>
          <p:nvPr>
            <p:ph sz="half" idx="1"/>
          </p:nvPr>
        </p:nvSpPr>
        <p:spPr>
          <a:xfrm>
            <a:off x="681038" y="1825625"/>
            <a:ext cx="419576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185DBF6-8E3D-4EF5-88E1-2D1A607622AA}"/>
              </a:ext>
            </a:extLst>
          </p:cNvPr>
          <p:cNvSpPr>
            <a:spLocks noGrp="1"/>
          </p:cNvSpPr>
          <p:nvPr>
            <p:ph sz="half" idx="2"/>
          </p:nvPr>
        </p:nvSpPr>
        <p:spPr>
          <a:xfrm>
            <a:off x="5029200" y="1825625"/>
            <a:ext cx="419576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1C22206-9497-43C6-A2E1-0E2D3B55FB2B}"/>
              </a:ext>
            </a:extLst>
          </p:cNvPr>
          <p:cNvSpPr>
            <a:spLocks noGrp="1"/>
          </p:cNvSpPr>
          <p:nvPr>
            <p:ph type="dt" sz="half" idx="10"/>
          </p:nvPr>
        </p:nvSpPr>
        <p:spPr/>
        <p:txBody>
          <a:bodyPr/>
          <a:lstStyle/>
          <a:p>
            <a:fld id="{5EF07C89-370E-49CA-88FC-39CCB33CFB5D}" type="datetimeFigureOut">
              <a:rPr lang="en-GB" smtClean="0"/>
              <a:t>03/03/2022</a:t>
            </a:fld>
            <a:endParaRPr lang="en-GB"/>
          </a:p>
        </p:txBody>
      </p:sp>
      <p:sp>
        <p:nvSpPr>
          <p:cNvPr id="6" name="Footer Placeholder 5">
            <a:extLst>
              <a:ext uri="{FF2B5EF4-FFF2-40B4-BE49-F238E27FC236}">
                <a16:creationId xmlns:a16="http://schemas.microsoft.com/office/drawing/2014/main" id="{1CF0F15C-A7F9-4646-8467-2666BE0534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FA0157-D8C0-4552-A7EA-3B91CAA657AA}"/>
              </a:ext>
            </a:extLst>
          </p:cNvPr>
          <p:cNvSpPr>
            <a:spLocks noGrp="1"/>
          </p:cNvSpPr>
          <p:nvPr>
            <p:ph type="sldNum" sz="quarter" idx="12"/>
          </p:nvPr>
        </p:nvSpPr>
        <p:spPr/>
        <p:txBody>
          <a:bodyPr/>
          <a:lstStyle/>
          <a:p>
            <a:fld id="{82D86724-7574-43C6-BD4F-99A4EBCB37F5}" type="slidenum">
              <a:rPr lang="en-GB" smtClean="0"/>
              <a:t>‹#›</a:t>
            </a:fld>
            <a:endParaRPr lang="en-GB"/>
          </a:p>
        </p:txBody>
      </p:sp>
    </p:spTree>
    <p:extLst>
      <p:ext uri="{BB962C8B-B14F-4D97-AF65-F5344CB8AC3E}">
        <p14:creationId xmlns:p14="http://schemas.microsoft.com/office/powerpoint/2010/main" val="4214738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6980D-B86E-4675-90B3-59981B617CE7}"/>
              </a:ext>
            </a:extLst>
          </p:cNvPr>
          <p:cNvSpPr>
            <a:spLocks noGrp="1"/>
          </p:cNvSpPr>
          <p:nvPr>
            <p:ph type="title"/>
          </p:nvPr>
        </p:nvSpPr>
        <p:spPr>
          <a:xfrm>
            <a:off x="682625" y="365125"/>
            <a:ext cx="8543925"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BA4B2A-60DF-42F1-895B-A0434D0B7A24}"/>
              </a:ext>
            </a:extLst>
          </p:cNvPr>
          <p:cNvSpPr>
            <a:spLocks noGrp="1"/>
          </p:cNvSpPr>
          <p:nvPr>
            <p:ph type="body" idx="1"/>
          </p:nvPr>
        </p:nvSpPr>
        <p:spPr>
          <a:xfrm>
            <a:off x="682625" y="1681163"/>
            <a:ext cx="4191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0C291B-4778-458C-AA1A-15C6F9FCE7C4}"/>
              </a:ext>
            </a:extLst>
          </p:cNvPr>
          <p:cNvSpPr>
            <a:spLocks noGrp="1"/>
          </p:cNvSpPr>
          <p:nvPr>
            <p:ph sz="half" idx="2"/>
          </p:nvPr>
        </p:nvSpPr>
        <p:spPr>
          <a:xfrm>
            <a:off x="682625" y="2505075"/>
            <a:ext cx="4191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907360F-7FBB-4424-BA89-9488DDC4FACB}"/>
              </a:ext>
            </a:extLst>
          </p:cNvPr>
          <p:cNvSpPr>
            <a:spLocks noGrp="1"/>
          </p:cNvSpPr>
          <p:nvPr>
            <p:ph type="body" sz="quarter" idx="3"/>
          </p:nvPr>
        </p:nvSpPr>
        <p:spPr>
          <a:xfrm>
            <a:off x="5014913" y="1681163"/>
            <a:ext cx="42116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6153BA-9887-44B8-BD61-EBE12E82354D}"/>
              </a:ext>
            </a:extLst>
          </p:cNvPr>
          <p:cNvSpPr>
            <a:spLocks noGrp="1"/>
          </p:cNvSpPr>
          <p:nvPr>
            <p:ph sz="quarter" idx="4"/>
          </p:nvPr>
        </p:nvSpPr>
        <p:spPr>
          <a:xfrm>
            <a:off x="5014913" y="2505075"/>
            <a:ext cx="42116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B00DEF5-C1DE-48BE-8C7B-7B1D2864AE91}"/>
              </a:ext>
            </a:extLst>
          </p:cNvPr>
          <p:cNvSpPr>
            <a:spLocks noGrp="1"/>
          </p:cNvSpPr>
          <p:nvPr>
            <p:ph type="dt" sz="half" idx="10"/>
          </p:nvPr>
        </p:nvSpPr>
        <p:spPr/>
        <p:txBody>
          <a:bodyPr/>
          <a:lstStyle/>
          <a:p>
            <a:fld id="{5EF07C89-370E-49CA-88FC-39CCB33CFB5D}" type="datetimeFigureOut">
              <a:rPr lang="en-GB" smtClean="0"/>
              <a:t>03/03/2022</a:t>
            </a:fld>
            <a:endParaRPr lang="en-GB"/>
          </a:p>
        </p:txBody>
      </p:sp>
      <p:sp>
        <p:nvSpPr>
          <p:cNvPr id="8" name="Footer Placeholder 7">
            <a:extLst>
              <a:ext uri="{FF2B5EF4-FFF2-40B4-BE49-F238E27FC236}">
                <a16:creationId xmlns:a16="http://schemas.microsoft.com/office/drawing/2014/main" id="{80F47A38-B65D-43A6-B7D5-37C8E0EB75B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36671F4-9D86-475F-89F2-7726939C4378}"/>
              </a:ext>
            </a:extLst>
          </p:cNvPr>
          <p:cNvSpPr>
            <a:spLocks noGrp="1"/>
          </p:cNvSpPr>
          <p:nvPr>
            <p:ph type="sldNum" sz="quarter" idx="12"/>
          </p:nvPr>
        </p:nvSpPr>
        <p:spPr/>
        <p:txBody>
          <a:bodyPr/>
          <a:lstStyle/>
          <a:p>
            <a:fld id="{82D86724-7574-43C6-BD4F-99A4EBCB37F5}" type="slidenum">
              <a:rPr lang="en-GB" smtClean="0"/>
              <a:t>‹#›</a:t>
            </a:fld>
            <a:endParaRPr lang="en-GB"/>
          </a:p>
        </p:txBody>
      </p:sp>
    </p:spTree>
    <p:extLst>
      <p:ext uri="{BB962C8B-B14F-4D97-AF65-F5344CB8AC3E}">
        <p14:creationId xmlns:p14="http://schemas.microsoft.com/office/powerpoint/2010/main" val="3574453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98639-1001-4777-A1FF-BB4A67BC843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CA82D39-7839-4CEF-B037-73D5582D16CD}"/>
              </a:ext>
            </a:extLst>
          </p:cNvPr>
          <p:cNvSpPr>
            <a:spLocks noGrp="1"/>
          </p:cNvSpPr>
          <p:nvPr>
            <p:ph type="dt" sz="half" idx="10"/>
          </p:nvPr>
        </p:nvSpPr>
        <p:spPr/>
        <p:txBody>
          <a:bodyPr/>
          <a:lstStyle/>
          <a:p>
            <a:fld id="{5EF07C89-370E-49CA-88FC-39CCB33CFB5D}" type="datetimeFigureOut">
              <a:rPr lang="en-GB" smtClean="0"/>
              <a:t>03/03/2022</a:t>
            </a:fld>
            <a:endParaRPr lang="en-GB"/>
          </a:p>
        </p:txBody>
      </p:sp>
      <p:sp>
        <p:nvSpPr>
          <p:cNvPr id="4" name="Footer Placeholder 3">
            <a:extLst>
              <a:ext uri="{FF2B5EF4-FFF2-40B4-BE49-F238E27FC236}">
                <a16:creationId xmlns:a16="http://schemas.microsoft.com/office/drawing/2014/main" id="{1161B73F-2262-48C0-9A81-0AE930D2BA6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1EF36A0-0696-4183-9323-FD038C495C92}"/>
              </a:ext>
            </a:extLst>
          </p:cNvPr>
          <p:cNvSpPr>
            <a:spLocks noGrp="1"/>
          </p:cNvSpPr>
          <p:nvPr>
            <p:ph type="sldNum" sz="quarter" idx="12"/>
          </p:nvPr>
        </p:nvSpPr>
        <p:spPr/>
        <p:txBody>
          <a:bodyPr/>
          <a:lstStyle/>
          <a:p>
            <a:fld id="{82D86724-7574-43C6-BD4F-99A4EBCB37F5}" type="slidenum">
              <a:rPr lang="en-GB" smtClean="0"/>
              <a:t>‹#›</a:t>
            </a:fld>
            <a:endParaRPr lang="en-GB"/>
          </a:p>
        </p:txBody>
      </p:sp>
    </p:spTree>
    <p:extLst>
      <p:ext uri="{BB962C8B-B14F-4D97-AF65-F5344CB8AC3E}">
        <p14:creationId xmlns:p14="http://schemas.microsoft.com/office/powerpoint/2010/main" val="606945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D8B9-3A65-41EA-B9BF-985DB9C2FBDA}"/>
              </a:ext>
            </a:extLst>
          </p:cNvPr>
          <p:cNvSpPr>
            <a:spLocks noGrp="1"/>
          </p:cNvSpPr>
          <p:nvPr>
            <p:ph type="dt" sz="half" idx="10"/>
          </p:nvPr>
        </p:nvSpPr>
        <p:spPr/>
        <p:txBody>
          <a:bodyPr/>
          <a:lstStyle/>
          <a:p>
            <a:fld id="{5EF07C89-370E-49CA-88FC-39CCB33CFB5D}" type="datetimeFigureOut">
              <a:rPr lang="en-GB" smtClean="0"/>
              <a:t>03/03/2022</a:t>
            </a:fld>
            <a:endParaRPr lang="en-GB"/>
          </a:p>
        </p:txBody>
      </p:sp>
      <p:sp>
        <p:nvSpPr>
          <p:cNvPr id="3" name="Footer Placeholder 2">
            <a:extLst>
              <a:ext uri="{FF2B5EF4-FFF2-40B4-BE49-F238E27FC236}">
                <a16:creationId xmlns:a16="http://schemas.microsoft.com/office/drawing/2014/main" id="{2803CBAB-7F4A-4EF8-AD38-CF93F9247DB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298503C-39CB-45E3-A38B-B9B985634900}"/>
              </a:ext>
            </a:extLst>
          </p:cNvPr>
          <p:cNvSpPr>
            <a:spLocks noGrp="1"/>
          </p:cNvSpPr>
          <p:nvPr>
            <p:ph type="sldNum" sz="quarter" idx="12"/>
          </p:nvPr>
        </p:nvSpPr>
        <p:spPr/>
        <p:txBody>
          <a:bodyPr/>
          <a:lstStyle/>
          <a:p>
            <a:fld id="{82D86724-7574-43C6-BD4F-99A4EBCB37F5}" type="slidenum">
              <a:rPr lang="en-GB" smtClean="0"/>
              <a:t>‹#›</a:t>
            </a:fld>
            <a:endParaRPr lang="en-GB"/>
          </a:p>
        </p:txBody>
      </p:sp>
    </p:spTree>
    <p:extLst>
      <p:ext uri="{BB962C8B-B14F-4D97-AF65-F5344CB8AC3E}">
        <p14:creationId xmlns:p14="http://schemas.microsoft.com/office/powerpoint/2010/main" val="11392295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05482-3127-44AF-B92B-E989D0C758DC}"/>
              </a:ext>
            </a:extLst>
          </p:cNvPr>
          <p:cNvSpPr>
            <a:spLocks noGrp="1"/>
          </p:cNvSpPr>
          <p:nvPr>
            <p:ph type="title"/>
          </p:nvPr>
        </p:nvSpPr>
        <p:spPr>
          <a:xfrm>
            <a:off x="682625" y="457200"/>
            <a:ext cx="3194050"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6CBC2A0-F79E-4A7D-8305-8D7C06B35BB5}"/>
              </a:ext>
            </a:extLst>
          </p:cNvPr>
          <p:cNvSpPr>
            <a:spLocks noGrp="1"/>
          </p:cNvSpPr>
          <p:nvPr>
            <p:ph idx="1"/>
          </p:nvPr>
        </p:nvSpPr>
        <p:spPr>
          <a:xfrm>
            <a:off x="4211638" y="987425"/>
            <a:ext cx="50149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4990D10-F014-44A0-AF36-89B50DE7844B}"/>
              </a:ext>
            </a:extLst>
          </p:cNvPr>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D9BEAE-BA24-45D7-9C3A-145544D75FEC}"/>
              </a:ext>
            </a:extLst>
          </p:cNvPr>
          <p:cNvSpPr>
            <a:spLocks noGrp="1"/>
          </p:cNvSpPr>
          <p:nvPr>
            <p:ph type="dt" sz="half" idx="10"/>
          </p:nvPr>
        </p:nvSpPr>
        <p:spPr/>
        <p:txBody>
          <a:bodyPr/>
          <a:lstStyle/>
          <a:p>
            <a:fld id="{5EF07C89-370E-49CA-88FC-39CCB33CFB5D}" type="datetimeFigureOut">
              <a:rPr lang="en-GB" smtClean="0"/>
              <a:t>03/03/2022</a:t>
            </a:fld>
            <a:endParaRPr lang="en-GB"/>
          </a:p>
        </p:txBody>
      </p:sp>
      <p:sp>
        <p:nvSpPr>
          <p:cNvPr id="6" name="Footer Placeholder 5">
            <a:extLst>
              <a:ext uri="{FF2B5EF4-FFF2-40B4-BE49-F238E27FC236}">
                <a16:creationId xmlns:a16="http://schemas.microsoft.com/office/drawing/2014/main" id="{E4CCAE77-50F0-4C22-A00E-2B78BBBAB4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6B215A-BD51-4286-A992-DDA25939394D}"/>
              </a:ext>
            </a:extLst>
          </p:cNvPr>
          <p:cNvSpPr>
            <a:spLocks noGrp="1"/>
          </p:cNvSpPr>
          <p:nvPr>
            <p:ph type="sldNum" sz="quarter" idx="12"/>
          </p:nvPr>
        </p:nvSpPr>
        <p:spPr/>
        <p:txBody>
          <a:bodyPr/>
          <a:lstStyle/>
          <a:p>
            <a:fld id="{82D86724-7574-43C6-BD4F-99A4EBCB37F5}" type="slidenum">
              <a:rPr lang="en-GB" smtClean="0"/>
              <a:t>‹#›</a:t>
            </a:fld>
            <a:endParaRPr lang="en-GB"/>
          </a:p>
        </p:txBody>
      </p:sp>
    </p:spTree>
    <p:extLst>
      <p:ext uri="{BB962C8B-B14F-4D97-AF65-F5344CB8AC3E}">
        <p14:creationId xmlns:p14="http://schemas.microsoft.com/office/powerpoint/2010/main" val="11404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0A438-48BE-44B5-8651-9F0F175EA611}"/>
              </a:ext>
            </a:extLst>
          </p:cNvPr>
          <p:cNvSpPr>
            <a:spLocks noGrp="1"/>
          </p:cNvSpPr>
          <p:nvPr>
            <p:ph type="title"/>
          </p:nvPr>
        </p:nvSpPr>
        <p:spPr>
          <a:xfrm>
            <a:off x="682625" y="457200"/>
            <a:ext cx="3194050"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A1A11B2-8923-44F3-A8AA-5F346DCC1C57}"/>
              </a:ext>
            </a:extLst>
          </p:cNvPr>
          <p:cNvSpPr>
            <a:spLocks noGrp="1"/>
          </p:cNvSpPr>
          <p:nvPr>
            <p:ph type="pic" idx="1"/>
          </p:nvPr>
        </p:nvSpPr>
        <p:spPr>
          <a:xfrm>
            <a:off x="4211638" y="987425"/>
            <a:ext cx="50149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14B7961-8176-4A8D-A4A0-4B622F645D06}"/>
              </a:ext>
            </a:extLst>
          </p:cNvPr>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5952CD-3744-4891-BCB4-6C6C04397B9C}"/>
              </a:ext>
            </a:extLst>
          </p:cNvPr>
          <p:cNvSpPr>
            <a:spLocks noGrp="1"/>
          </p:cNvSpPr>
          <p:nvPr>
            <p:ph type="dt" sz="half" idx="10"/>
          </p:nvPr>
        </p:nvSpPr>
        <p:spPr/>
        <p:txBody>
          <a:bodyPr/>
          <a:lstStyle/>
          <a:p>
            <a:fld id="{5EF07C89-370E-49CA-88FC-39CCB33CFB5D}" type="datetimeFigureOut">
              <a:rPr lang="en-GB" smtClean="0"/>
              <a:t>03/03/2022</a:t>
            </a:fld>
            <a:endParaRPr lang="en-GB"/>
          </a:p>
        </p:txBody>
      </p:sp>
      <p:sp>
        <p:nvSpPr>
          <p:cNvPr id="6" name="Footer Placeholder 5">
            <a:extLst>
              <a:ext uri="{FF2B5EF4-FFF2-40B4-BE49-F238E27FC236}">
                <a16:creationId xmlns:a16="http://schemas.microsoft.com/office/drawing/2014/main" id="{222E01B4-80B5-4C0D-8B62-1C06D4E29C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994E1F-4775-4F83-8FBB-5908CA9C3DEA}"/>
              </a:ext>
            </a:extLst>
          </p:cNvPr>
          <p:cNvSpPr>
            <a:spLocks noGrp="1"/>
          </p:cNvSpPr>
          <p:nvPr>
            <p:ph type="sldNum" sz="quarter" idx="12"/>
          </p:nvPr>
        </p:nvSpPr>
        <p:spPr/>
        <p:txBody>
          <a:bodyPr/>
          <a:lstStyle/>
          <a:p>
            <a:fld id="{82D86724-7574-43C6-BD4F-99A4EBCB37F5}" type="slidenum">
              <a:rPr lang="en-GB" smtClean="0"/>
              <a:t>‹#›</a:t>
            </a:fld>
            <a:endParaRPr lang="en-GB"/>
          </a:p>
        </p:txBody>
      </p:sp>
    </p:spTree>
    <p:extLst>
      <p:ext uri="{BB962C8B-B14F-4D97-AF65-F5344CB8AC3E}">
        <p14:creationId xmlns:p14="http://schemas.microsoft.com/office/powerpoint/2010/main" val="543334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23D3C-7374-4611-B96F-E6DED659C88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E3CAF4A-3AC9-4006-838C-D4FCB0C038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C7371E-4B78-4369-A79A-32F91F96574B}"/>
              </a:ext>
            </a:extLst>
          </p:cNvPr>
          <p:cNvSpPr>
            <a:spLocks noGrp="1"/>
          </p:cNvSpPr>
          <p:nvPr>
            <p:ph type="dt" sz="half" idx="10"/>
          </p:nvPr>
        </p:nvSpPr>
        <p:spPr/>
        <p:txBody>
          <a:bodyPr/>
          <a:lstStyle/>
          <a:p>
            <a:fld id="{5EF07C89-370E-49CA-88FC-39CCB33CFB5D}" type="datetimeFigureOut">
              <a:rPr lang="en-GB" smtClean="0"/>
              <a:t>03/03/2022</a:t>
            </a:fld>
            <a:endParaRPr lang="en-GB"/>
          </a:p>
        </p:txBody>
      </p:sp>
      <p:sp>
        <p:nvSpPr>
          <p:cNvPr id="5" name="Footer Placeholder 4">
            <a:extLst>
              <a:ext uri="{FF2B5EF4-FFF2-40B4-BE49-F238E27FC236}">
                <a16:creationId xmlns:a16="http://schemas.microsoft.com/office/drawing/2014/main" id="{DBA0E323-5A85-4667-B048-DCE53131A3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517F94-EF60-4099-99D6-D9E3F0123D05}"/>
              </a:ext>
            </a:extLst>
          </p:cNvPr>
          <p:cNvSpPr>
            <a:spLocks noGrp="1"/>
          </p:cNvSpPr>
          <p:nvPr>
            <p:ph type="sldNum" sz="quarter" idx="12"/>
          </p:nvPr>
        </p:nvSpPr>
        <p:spPr/>
        <p:txBody>
          <a:bodyPr/>
          <a:lstStyle/>
          <a:p>
            <a:fld id="{82D86724-7574-43C6-BD4F-99A4EBCB37F5}" type="slidenum">
              <a:rPr lang="en-GB" smtClean="0"/>
              <a:t>‹#›</a:t>
            </a:fld>
            <a:endParaRPr lang="en-GB"/>
          </a:p>
        </p:txBody>
      </p:sp>
    </p:spTree>
    <p:extLst>
      <p:ext uri="{BB962C8B-B14F-4D97-AF65-F5344CB8AC3E}">
        <p14:creationId xmlns:p14="http://schemas.microsoft.com/office/powerpoint/2010/main" val="22393934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17A271-2FBF-400D-9BB3-B4DA3AD16744}"/>
              </a:ext>
            </a:extLst>
          </p:cNvPr>
          <p:cNvSpPr>
            <a:spLocks noGrp="1"/>
          </p:cNvSpPr>
          <p:nvPr>
            <p:ph type="title" orient="vert"/>
          </p:nvPr>
        </p:nvSpPr>
        <p:spPr>
          <a:xfrm>
            <a:off x="7089775" y="365125"/>
            <a:ext cx="2135188"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280D13B-9771-4424-B2C8-035B0A883EF6}"/>
              </a:ext>
            </a:extLst>
          </p:cNvPr>
          <p:cNvSpPr>
            <a:spLocks noGrp="1"/>
          </p:cNvSpPr>
          <p:nvPr>
            <p:ph type="body" orient="vert" idx="1"/>
          </p:nvPr>
        </p:nvSpPr>
        <p:spPr>
          <a:xfrm>
            <a:off x="681038" y="365125"/>
            <a:ext cx="6256337"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898389-A63C-43DF-92AB-3DDC22F70CBE}"/>
              </a:ext>
            </a:extLst>
          </p:cNvPr>
          <p:cNvSpPr>
            <a:spLocks noGrp="1"/>
          </p:cNvSpPr>
          <p:nvPr>
            <p:ph type="dt" sz="half" idx="10"/>
          </p:nvPr>
        </p:nvSpPr>
        <p:spPr/>
        <p:txBody>
          <a:bodyPr/>
          <a:lstStyle/>
          <a:p>
            <a:fld id="{5EF07C89-370E-49CA-88FC-39CCB33CFB5D}" type="datetimeFigureOut">
              <a:rPr lang="en-GB" smtClean="0"/>
              <a:t>03/03/2022</a:t>
            </a:fld>
            <a:endParaRPr lang="en-GB"/>
          </a:p>
        </p:txBody>
      </p:sp>
      <p:sp>
        <p:nvSpPr>
          <p:cNvPr id="5" name="Footer Placeholder 4">
            <a:extLst>
              <a:ext uri="{FF2B5EF4-FFF2-40B4-BE49-F238E27FC236}">
                <a16:creationId xmlns:a16="http://schemas.microsoft.com/office/drawing/2014/main" id="{40DB0A76-DBE2-46F1-947E-33643F9D91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8D2B3E-CA20-40DA-946E-9AB76C9DC8F1}"/>
              </a:ext>
            </a:extLst>
          </p:cNvPr>
          <p:cNvSpPr>
            <a:spLocks noGrp="1"/>
          </p:cNvSpPr>
          <p:nvPr>
            <p:ph type="sldNum" sz="quarter" idx="12"/>
          </p:nvPr>
        </p:nvSpPr>
        <p:spPr/>
        <p:txBody>
          <a:bodyPr/>
          <a:lstStyle/>
          <a:p>
            <a:fld id="{82D86724-7574-43C6-BD4F-99A4EBCB37F5}" type="slidenum">
              <a:rPr lang="en-GB" smtClean="0"/>
              <a:t>‹#›</a:t>
            </a:fld>
            <a:endParaRPr lang="en-GB"/>
          </a:p>
        </p:txBody>
      </p:sp>
    </p:spTree>
    <p:extLst>
      <p:ext uri="{BB962C8B-B14F-4D97-AF65-F5344CB8AC3E}">
        <p14:creationId xmlns:p14="http://schemas.microsoft.com/office/powerpoint/2010/main" val="364592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2">
    <p:bg>
      <p:bgPr>
        <a:solidFill>
          <a:schemeClr val="tx1">
            <a:alpha val="99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16359" y="1524351"/>
            <a:ext cx="4741088" cy="1218849"/>
          </a:xfrm>
        </p:spPr>
        <p:txBody>
          <a:bodyPr lIns="0" anchor="b">
            <a:normAutofit/>
          </a:bodyPr>
          <a:lstStyle>
            <a:lvl1pPr algn="l">
              <a:lnSpc>
                <a:spcPct val="100000"/>
              </a:lnSpc>
              <a:defRPr sz="4400">
                <a:solidFill>
                  <a:schemeClr val="accent4"/>
                </a:solidFill>
                <a:latin typeface="Imprima" pitchFamily="2" charset="77"/>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4416358" y="2876620"/>
            <a:ext cx="4741089" cy="1628134"/>
          </a:xfrm>
        </p:spPr>
        <p:txBody>
          <a:bodyPr lIns="0">
            <a:normAutofit/>
          </a:bodyPr>
          <a:lstStyle>
            <a:lvl1pPr marL="0" indent="0" algn="l">
              <a:lnSpc>
                <a:spcPct val="150000"/>
              </a:lnSpc>
              <a:buNone/>
              <a:defRPr sz="200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Rectangle 15">
            <a:extLst>
              <a:ext uri="{FF2B5EF4-FFF2-40B4-BE49-F238E27FC236}">
                <a16:creationId xmlns:a16="http://schemas.microsoft.com/office/drawing/2014/main" id="{FCF6DB4D-7FAC-8E44-9B31-CDBDF2AAF697}"/>
              </a:ext>
            </a:extLst>
          </p:cNvPr>
          <p:cNvSpPr/>
          <p:nvPr userDrawn="1"/>
        </p:nvSpPr>
        <p:spPr>
          <a:xfrm>
            <a:off x="817153" y="1086441"/>
            <a:ext cx="2245653" cy="2245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6EF691F-98FF-8D4E-9DF6-F9B91EC9197C}"/>
              </a:ext>
            </a:extLst>
          </p:cNvPr>
          <p:cNvSpPr/>
          <p:nvPr userDrawn="1"/>
        </p:nvSpPr>
        <p:spPr>
          <a:xfrm>
            <a:off x="1812544" y="1717316"/>
            <a:ext cx="2245653" cy="22456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pic>
        <p:nvPicPr>
          <p:cNvPr id="11" name="Picture 10">
            <a:extLst>
              <a:ext uri="{FF2B5EF4-FFF2-40B4-BE49-F238E27FC236}">
                <a16:creationId xmlns:a16="http://schemas.microsoft.com/office/drawing/2014/main" id="{06F44A6A-D518-AB40-A35F-551AFC03A506}"/>
              </a:ext>
            </a:extLst>
          </p:cNvPr>
          <p:cNvPicPr>
            <a:picLocks noChangeAspect="1"/>
          </p:cNvPicPr>
          <p:nvPr userDrawn="1"/>
        </p:nvPicPr>
        <p:blipFill rotWithShape="1">
          <a:blip r:embed="rId2"/>
          <a:srcRect l="22199" t="-6098" r="72630" b="-2617"/>
          <a:stretch/>
        </p:blipFill>
        <p:spPr>
          <a:xfrm rot="16200000">
            <a:off x="1080500" y="2568795"/>
            <a:ext cx="2245654" cy="2180410"/>
          </a:xfrm>
          <a:prstGeom prst="rect">
            <a:avLst/>
          </a:prstGeom>
        </p:spPr>
      </p:pic>
      <p:pic>
        <p:nvPicPr>
          <p:cNvPr id="12" name="Picture 11">
            <a:extLst>
              <a:ext uri="{FF2B5EF4-FFF2-40B4-BE49-F238E27FC236}">
                <a16:creationId xmlns:a16="http://schemas.microsoft.com/office/drawing/2014/main" id="{ABF5DB55-7D65-F84D-9E66-37E6EB33F28E}"/>
              </a:ext>
            </a:extLst>
          </p:cNvPr>
          <p:cNvPicPr>
            <a:picLocks noChangeAspect="1"/>
          </p:cNvPicPr>
          <p:nvPr userDrawn="1"/>
        </p:nvPicPr>
        <p:blipFill>
          <a:blip r:embed="rId3"/>
          <a:srcRect/>
          <a:stretch/>
        </p:blipFill>
        <p:spPr>
          <a:xfrm>
            <a:off x="866336" y="5509451"/>
            <a:ext cx="1892416" cy="300646"/>
          </a:xfrm>
          <a:prstGeom prst="rect">
            <a:avLst/>
          </a:prstGeom>
        </p:spPr>
      </p:pic>
      <p:sp>
        <p:nvSpPr>
          <p:cNvPr id="13" name="TextBox 12">
            <a:extLst>
              <a:ext uri="{FF2B5EF4-FFF2-40B4-BE49-F238E27FC236}">
                <a16:creationId xmlns:a16="http://schemas.microsoft.com/office/drawing/2014/main" id="{EF6334A3-7839-FE46-AC22-4856BA5C5F8D}"/>
              </a:ext>
            </a:extLst>
          </p:cNvPr>
          <p:cNvSpPr txBox="1"/>
          <p:nvPr userDrawn="1"/>
        </p:nvSpPr>
        <p:spPr>
          <a:xfrm>
            <a:off x="866335" y="5810098"/>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err="1">
                <a:ln>
                  <a:noFill/>
                </a:ln>
                <a:solidFill>
                  <a:schemeClr val="bg2"/>
                </a:solidFill>
                <a:effectLst/>
                <a:uLnTx/>
                <a:uFillTx/>
                <a:latin typeface="Open sans"/>
              </a:rPr>
              <a:t>telsolutions.co.uk</a:t>
            </a:r>
            <a:r>
              <a:rPr kumimoji="0" lang="en-GB" sz="1000" b="1" i="0" u="none" strike="noStrike" kern="0" cap="none" spc="0" normalizeH="0" baseline="0" noProof="0" dirty="0">
                <a:ln>
                  <a:noFill/>
                </a:ln>
                <a:solidFill>
                  <a:schemeClr val="bg2"/>
                </a:solidFill>
                <a:effectLst/>
                <a:uLnTx/>
                <a:uFillTx/>
                <a:latin typeface="Open sans"/>
              </a:rPr>
              <a:t>  | </a:t>
            </a:r>
            <a:r>
              <a:rPr kumimoji="0" lang="en-GB" sz="1000" b="1" i="0" u="none" strike="noStrike" kern="0" cap="none" spc="0" normalizeH="0" baseline="0" noProof="0" dirty="0" err="1">
                <a:ln>
                  <a:noFill/>
                </a:ln>
                <a:solidFill>
                  <a:schemeClr val="bg2"/>
                </a:solidFill>
                <a:effectLst/>
                <a:uLnTx/>
                <a:uFillTx/>
                <a:latin typeface="Open sans"/>
              </a:rPr>
              <a:t>Telsolutions</a:t>
            </a:r>
            <a:r>
              <a:rPr kumimoji="0" lang="en-GB" sz="1000" b="1" i="0" u="none" strike="noStrike" kern="0" cap="none" spc="0" normalizeH="0" baseline="0" noProof="0" dirty="0">
                <a:ln>
                  <a:noFill/>
                </a:ln>
                <a:solidFill>
                  <a:schemeClr val="bg2"/>
                </a:solidFill>
                <a:effectLst/>
                <a:uLnTx/>
                <a:uFillTx/>
                <a:latin typeface="Open sans"/>
              </a:rPr>
              <a:t>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bg2"/>
                </a:solidFill>
                <a:effectLst/>
                <a:uLnTx/>
                <a:uFillTx/>
                <a:latin typeface="Open sans"/>
              </a:rPr>
              <a:t>Content is not for distribution to any third party provider without the express permission of the author Daniel Pearce, Director of Business development</a:t>
            </a:r>
          </a:p>
        </p:txBody>
      </p:sp>
      <p:pic>
        <p:nvPicPr>
          <p:cNvPr id="14" name="Picture 13">
            <a:extLst>
              <a:ext uri="{FF2B5EF4-FFF2-40B4-BE49-F238E27FC236}">
                <a16:creationId xmlns:a16="http://schemas.microsoft.com/office/drawing/2014/main" id="{8CA187CF-1658-4B42-9050-41192704135B}"/>
              </a:ext>
            </a:extLst>
          </p:cNvPr>
          <p:cNvPicPr>
            <a:picLocks noChangeAspect="1"/>
          </p:cNvPicPr>
          <p:nvPr userDrawn="1"/>
        </p:nvPicPr>
        <p:blipFill rotWithShape="1">
          <a:blip r:embed="rId2"/>
          <a:srcRect r="72630" b="-2617"/>
          <a:stretch/>
        </p:blipFill>
        <p:spPr>
          <a:xfrm>
            <a:off x="7811564" y="5569409"/>
            <a:ext cx="1228100" cy="212647"/>
          </a:xfrm>
          <a:prstGeom prst="rect">
            <a:avLst/>
          </a:prstGeom>
        </p:spPr>
      </p:pic>
      <p:cxnSp>
        <p:nvCxnSpPr>
          <p:cNvPr id="15" name="Straight Connector 14">
            <a:extLst>
              <a:ext uri="{FF2B5EF4-FFF2-40B4-BE49-F238E27FC236}">
                <a16:creationId xmlns:a16="http://schemas.microsoft.com/office/drawing/2014/main" id="{B7CEE47C-F8A9-EC47-92FC-3132537F7358}"/>
              </a:ext>
            </a:extLst>
          </p:cNvPr>
          <p:cNvCxnSpPr>
            <a:cxnSpLocks/>
          </p:cNvCxnSpPr>
          <p:nvPr userDrawn="1"/>
        </p:nvCxnSpPr>
        <p:spPr>
          <a:xfrm>
            <a:off x="866335" y="5292485"/>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5172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21852-7ED9-4CD8-B37B-1E1A1FBFDDAD}"/>
              </a:ext>
            </a:extLst>
          </p:cNvPr>
          <p:cNvSpPr>
            <a:spLocks noGrp="1"/>
          </p:cNvSpPr>
          <p:nvPr>
            <p:ph type="ctrTitle"/>
          </p:nvPr>
        </p:nvSpPr>
        <p:spPr>
          <a:xfrm>
            <a:off x="1238250" y="1122363"/>
            <a:ext cx="74295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9A37671-BA0D-4094-A5E7-07BC303817B2}"/>
              </a:ext>
            </a:extLst>
          </p:cNvPr>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98C5CFD-0B8A-4BAA-9306-BA024973EFA2}"/>
              </a:ext>
            </a:extLst>
          </p:cNvPr>
          <p:cNvSpPr>
            <a:spLocks noGrp="1"/>
          </p:cNvSpPr>
          <p:nvPr>
            <p:ph type="dt" sz="half" idx="10"/>
          </p:nvPr>
        </p:nvSpPr>
        <p:spPr/>
        <p:txBody>
          <a:bodyPr/>
          <a:lstStyle/>
          <a:p>
            <a:fld id="{EE71A8F5-3368-4F87-A748-AE35A69B9917}" type="datetimeFigureOut">
              <a:rPr lang="en-GB" smtClean="0"/>
              <a:t>03/03/2022</a:t>
            </a:fld>
            <a:endParaRPr lang="en-GB"/>
          </a:p>
        </p:txBody>
      </p:sp>
      <p:sp>
        <p:nvSpPr>
          <p:cNvPr id="5" name="Footer Placeholder 4">
            <a:extLst>
              <a:ext uri="{FF2B5EF4-FFF2-40B4-BE49-F238E27FC236}">
                <a16:creationId xmlns:a16="http://schemas.microsoft.com/office/drawing/2014/main" id="{663D12BD-AC5B-4C1B-B142-21AC57E7EA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D1747C-671D-479F-8923-DBCE53C36E06}"/>
              </a:ext>
            </a:extLst>
          </p:cNvPr>
          <p:cNvSpPr>
            <a:spLocks noGrp="1"/>
          </p:cNvSpPr>
          <p:nvPr>
            <p:ph type="sldNum" sz="quarter" idx="12"/>
          </p:nvPr>
        </p:nvSpPr>
        <p:spPr/>
        <p:txBody>
          <a:bodyPr/>
          <a:lstStyle/>
          <a:p>
            <a:fld id="{C92DFBB9-DC6D-4146-A90D-AAC3B75B5E2C}" type="slidenum">
              <a:rPr lang="en-GB" smtClean="0"/>
              <a:t>‹#›</a:t>
            </a:fld>
            <a:endParaRPr lang="en-GB"/>
          </a:p>
        </p:txBody>
      </p:sp>
    </p:spTree>
    <p:extLst>
      <p:ext uri="{BB962C8B-B14F-4D97-AF65-F5344CB8AC3E}">
        <p14:creationId xmlns:p14="http://schemas.microsoft.com/office/powerpoint/2010/main" val="16081088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58C89-D551-4F74-AABF-0F96C625B8A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AA816EA-F1AF-42BB-BB14-32C02B0C30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D783FD-C7FA-40F4-9CA6-7433D5BE4CA0}"/>
              </a:ext>
            </a:extLst>
          </p:cNvPr>
          <p:cNvSpPr>
            <a:spLocks noGrp="1"/>
          </p:cNvSpPr>
          <p:nvPr>
            <p:ph type="dt" sz="half" idx="10"/>
          </p:nvPr>
        </p:nvSpPr>
        <p:spPr/>
        <p:txBody>
          <a:bodyPr/>
          <a:lstStyle/>
          <a:p>
            <a:fld id="{EE71A8F5-3368-4F87-A748-AE35A69B9917}" type="datetimeFigureOut">
              <a:rPr lang="en-GB" smtClean="0"/>
              <a:t>03/03/2022</a:t>
            </a:fld>
            <a:endParaRPr lang="en-GB"/>
          </a:p>
        </p:txBody>
      </p:sp>
      <p:sp>
        <p:nvSpPr>
          <p:cNvPr id="5" name="Footer Placeholder 4">
            <a:extLst>
              <a:ext uri="{FF2B5EF4-FFF2-40B4-BE49-F238E27FC236}">
                <a16:creationId xmlns:a16="http://schemas.microsoft.com/office/drawing/2014/main" id="{39858627-B56E-489F-8086-E37458318A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11EDDD-26E3-4F69-9F60-695406E53C92}"/>
              </a:ext>
            </a:extLst>
          </p:cNvPr>
          <p:cNvSpPr>
            <a:spLocks noGrp="1"/>
          </p:cNvSpPr>
          <p:nvPr>
            <p:ph type="sldNum" sz="quarter" idx="12"/>
          </p:nvPr>
        </p:nvSpPr>
        <p:spPr/>
        <p:txBody>
          <a:bodyPr/>
          <a:lstStyle/>
          <a:p>
            <a:fld id="{C92DFBB9-DC6D-4146-A90D-AAC3B75B5E2C}" type="slidenum">
              <a:rPr lang="en-GB" smtClean="0"/>
              <a:t>‹#›</a:t>
            </a:fld>
            <a:endParaRPr lang="en-GB"/>
          </a:p>
        </p:txBody>
      </p:sp>
    </p:spTree>
    <p:extLst>
      <p:ext uri="{BB962C8B-B14F-4D97-AF65-F5344CB8AC3E}">
        <p14:creationId xmlns:p14="http://schemas.microsoft.com/office/powerpoint/2010/main" val="25017868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2959E-E379-4688-A3D0-01010AB44078}"/>
              </a:ext>
            </a:extLst>
          </p:cNvPr>
          <p:cNvSpPr>
            <a:spLocks noGrp="1"/>
          </p:cNvSpPr>
          <p:nvPr>
            <p:ph type="title"/>
          </p:nvPr>
        </p:nvSpPr>
        <p:spPr>
          <a:xfrm>
            <a:off x="676275" y="1709738"/>
            <a:ext cx="8543925"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A465B16-3A90-4411-B889-22218B455D17}"/>
              </a:ext>
            </a:extLst>
          </p:cNvPr>
          <p:cNvSpPr>
            <a:spLocks noGrp="1"/>
          </p:cNvSpPr>
          <p:nvPr>
            <p:ph type="body" idx="1"/>
          </p:nvPr>
        </p:nvSpPr>
        <p:spPr>
          <a:xfrm>
            <a:off x="676275" y="4589463"/>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F86901-23A7-4E8C-BD38-80B54E1856FF}"/>
              </a:ext>
            </a:extLst>
          </p:cNvPr>
          <p:cNvSpPr>
            <a:spLocks noGrp="1"/>
          </p:cNvSpPr>
          <p:nvPr>
            <p:ph type="dt" sz="half" idx="10"/>
          </p:nvPr>
        </p:nvSpPr>
        <p:spPr/>
        <p:txBody>
          <a:bodyPr/>
          <a:lstStyle/>
          <a:p>
            <a:fld id="{EE71A8F5-3368-4F87-A748-AE35A69B9917}" type="datetimeFigureOut">
              <a:rPr lang="en-GB" smtClean="0"/>
              <a:t>03/03/2022</a:t>
            </a:fld>
            <a:endParaRPr lang="en-GB"/>
          </a:p>
        </p:txBody>
      </p:sp>
      <p:sp>
        <p:nvSpPr>
          <p:cNvPr id="5" name="Footer Placeholder 4">
            <a:extLst>
              <a:ext uri="{FF2B5EF4-FFF2-40B4-BE49-F238E27FC236}">
                <a16:creationId xmlns:a16="http://schemas.microsoft.com/office/drawing/2014/main" id="{AA5CC7F3-34B8-429D-ADEF-17E060A5DB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60E869-CC7D-4723-A162-856BE1E23D16}"/>
              </a:ext>
            </a:extLst>
          </p:cNvPr>
          <p:cNvSpPr>
            <a:spLocks noGrp="1"/>
          </p:cNvSpPr>
          <p:nvPr>
            <p:ph type="sldNum" sz="quarter" idx="12"/>
          </p:nvPr>
        </p:nvSpPr>
        <p:spPr/>
        <p:txBody>
          <a:bodyPr/>
          <a:lstStyle/>
          <a:p>
            <a:fld id="{C92DFBB9-DC6D-4146-A90D-AAC3B75B5E2C}" type="slidenum">
              <a:rPr lang="en-GB" smtClean="0"/>
              <a:t>‹#›</a:t>
            </a:fld>
            <a:endParaRPr lang="en-GB"/>
          </a:p>
        </p:txBody>
      </p:sp>
    </p:spTree>
    <p:extLst>
      <p:ext uri="{BB962C8B-B14F-4D97-AF65-F5344CB8AC3E}">
        <p14:creationId xmlns:p14="http://schemas.microsoft.com/office/powerpoint/2010/main" val="27355527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B6B4-9AF1-4D16-809F-298CCCA810C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AE5E6-036A-4F4C-B731-DCEED922E536}"/>
              </a:ext>
            </a:extLst>
          </p:cNvPr>
          <p:cNvSpPr>
            <a:spLocks noGrp="1"/>
          </p:cNvSpPr>
          <p:nvPr>
            <p:ph sz="half" idx="1"/>
          </p:nvPr>
        </p:nvSpPr>
        <p:spPr>
          <a:xfrm>
            <a:off x="681038" y="1825625"/>
            <a:ext cx="419576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0C13FD9-C2E1-4CEA-B230-8E076B80B145}"/>
              </a:ext>
            </a:extLst>
          </p:cNvPr>
          <p:cNvSpPr>
            <a:spLocks noGrp="1"/>
          </p:cNvSpPr>
          <p:nvPr>
            <p:ph sz="half" idx="2"/>
          </p:nvPr>
        </p:nvSpPr>
        <p:spPr>
          <a:xfrm>
            <a:off x="5029200" y="1825625"/>
            <a:ext cx="419576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6CDDEBC-7B0F-4AA7-B1DF-73088C8B642E}"/>
              </a:ext>
            </a:extLst>
          </p:cNvPr>
          <p:cNvSpPr>
            <a:spLocks noGrp="1"/>
          </p:cNvSpPr>
          <p:nvPr>
            <p:ph type="dt" sz="half" idx="10"/>
          </p:nvPr>
        </p:nvSpPr>
        <p:spPr/>
        <p:txBody>
          <a:bodyPr/>
          <a:lstStyle/>
          <a:p>
            <a:fld id="{EE71A8F5-3368-4F87-A748-AE35A69B9917}" type="datetimeFigureOut">
              <a:rPr lang="en-GB" smtClean="0"/>
              <a:t>03/03/2022</a:t>
            </a:fld>
            <a:endParaRPr lang="en-GB"/>
          </a:p>
        </p:txBody>
      </p:sp>
      <p:sp>
        <p:nvSpPr>
          <p:cNvPr id="6" name="Footer Placeholder 5">
            <a:extLst>
              <a:ext uri="{FF2B5EF4-FFF2-40B4-BE49-F238E27FC236}">
                <a16:creationId xmlns:a16="http://schemas.microsoft.com/office/drawing/2014/main" id="{17C838F8-B921-4441-8E95-389A9F9E31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E81615E-9829-455A-B21D-B5626401078C}"/>
              </a:ext>
            </a:extLst>
          </p:cNvPr>
          <p:cNvSpPr>
            <a:spLocks noGrp="1"/>
          </p:cNvSpPr>
          <p:nvPr>
            <p:ph type="sldNum" sz="quarter" idx="12"/>
          </p:nvPr>
        </p:nvSpPr>
        <p:spPr/>
        <p:txBody>
          <a:bodyPr/>
          <a:lstStyle/>
          <a:p>
            <a:fld id="{C92DFBB9-DC6D-4146-A90D-AAC3B75B5E2C}" type="slidenum">
              <a:rPr lang="en-GB" smtClean="0"/>
              <a:t>‹#›</a:t>
            </a:fld>
            <a:endParaRPr lang="en-GB"/>
          </a:p>
        </p:txBody>
      </p:sp>
    </p:spTree>
    <p:extLst>
      <p:ext uri="{BB962C8B-B14F-4D97-AF65-F5344CB8AC3E}">
        <p14:creationId xmlns:p14="http://schemas.microsoft.com/office/powerpoint/2010/main" val="25491626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FB151-913A-4636-80B6-F3CF4FC18CD0}"/>
              </a:ext>
            </a:extLst>
          </p:cNvPr>
          <p:cNvSpPr>
            <a:spLocks noGrp="1"/>
          </p:cNvSpPr>
          <p:nvPr>
            <p:ph type="title"/>
          </p:nvPr>
        </p:nvSpPr>
        <p:spPr>
          <a:xfrm>
            <a:off x="682625" y="365125"/>
            <a:ext cx="8543925"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08BFDD3-63AC-4360-BD00-4CFE9B44FCA6}"/>
              </a:ext>
            </a:extLst>
          </p:cNvPr>
          <p:cNvSpPr>
            <a:spLocks noGrp="1"/>
          </p:cNvSpPr>
          <p:nvPr>
            <p:ph type="body" idx="1"/>
          </p:nvPr>
        </p:nvSpPr>
        <p:spPr>
          <a:xfrm>
            <a:off x="682625" y="1681163"/>
            <a:ext cx="4191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7D6E5E-7CF6-4379-9245-7FE9DAF6125A}"/>
              </a:ext>
            </a:extLst>
          </p:cNvPr>
          <p:cNvSpPr>
            <a:spLocks noGrp="1"/>
          </p:cNvSpPr>
          <p:nvPr>
            <p:ph sz="half" idx="2"/>
          </p:nvPr>
        </p:nvSpPr>
        <p:spPr>
          <a:xfrm>
            <a:off x="682625" y="2505075"/>
            <a:ext cx="4191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34D85DE-4675-4B86-84BD-F880BB0265C0}"/>
              </a:ext>
            </a:extLst>
          </p:cNvPr>
          <p:cNvSpPr>
            <a:spLocks noGrp="1"/>
          </p:cNvSpPr>
          <p:nvPr>
            <p:ph type="body" sz="quarter" idx="3"/>
          </p:nvPr>
        </p:nvSpPr>
        <p:spPr>
          <a:xfrm>
            <a:off x="5014913" y="1681163"/>
            <a:ext cx="42116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E1F010-2E97-4F05-AD70-8923E98A0088}"/>
              </a:ext>
            </a:extLst>
          </p:cNvPr>
          <p:cNvSpPr>
            <a:spLocks noGrp="1"/>
          </p:cNvSpPr>
          <p:nvPr>
            <p:ph sz="quarter" idx="4"/>
          </p:nvPr>
        </p:nvSpPr>
        <p:spPr>
          <a:xfrm>
            <a:off x="5014913" y="2505075"/>
            <a:ext cx="42116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F2BF7FB-9570-467B-9D2C-248D9A72CC4E}"/>
              </a:ext>
            </a:extLst>
          </p:cNvPr>
          <p:cNvSpPr>
            <a:spLocks noGrp="1"/>
          </p:cNvSpPr>
          <p:nvPr>
            <p:ph type="dt" sz="half" idx="10"/>
          </p:nvPr>
        </p:nvSpPr>
        <p:spPr/>
        <p:txBody>
          <a:bodyPr/>
          <a:lstStyle/>
          <a:p>
            <a:fld id="{EE71A8F5-3368-4F87-A748-AE35A69B9917}" type="datetimeFigureOut">
              <a:rPr lang="en-GB" smtClean="0"/>
              <a:t>03/03/2022</a:t>
            </a:fld>
            <a:endParaRPr lang="en-GB"/>
          </a:p>
        </p:txBody>
      </p:sp>
      <p:sp>
        <p:nvSpPr>
          <p:cNvPr id="8" name="Footer Placeholder 7">
            <a:extLst>
              <a:ext uri="{FF2B5EF4-FFF2-40B4-BE49-F238E27FC236}">
                <a16:creationId xmlns:a16="http://schemas.microsoft.com/office/drawing/2014/main" id="{960E801B-4024-4875-A554-4F7EB99C79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55B6462-F774-412B-9691-9E13FCE17672}"/>
              </a:ext>
            </a:extLst>
          </p:cNvPr>
          <p:cNvSpPr>
            <a:spLocks noGrp="1"/>
          </p:cNvSpPr>
          <p:nvPr>
            <p:ph type="sldNum" sz="quarter" idx="12"/>
          </p:nvPr>
        </p:nvSpPr>
        <p:spPr/>
        <p:txBody>
          <a:bodyPr/>
          <a:lstStyle/>
          <a:p>
            <a:fld id="{C92DFBB9-DC6D-4146-A90D-AAC3B75B5E2C}" type="slidenum">
              <a:rPr lang="en-GB" smtClean="0"/>
              <a:t>‹#›</a:t>
            </a:fld>
            <a:endParaRPr lang="en-GB"/>
          </a:p>
        </p:txBody>
      </p:sp>
    </p:spTree>
    <p:extLst>
      <p:ext uri="{BB962C8B-B14F-4D97-AF65-F5344CB8AC3E}">
        <p14:creationId xmlns:p14="http://schemas.microsoft.com/office/powerpoint/2010/main" val="29096044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0DFDB-9C59-4594-8210-FB936BE0EEE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BF2FD94-D6DA-45E1-B5CE-0CB0AB1FFAF5}"/>
              </a:ext>
            </a:extLst>
          </p:cNvPr>
          <p:cNvSpPr>
            <a:spLocks noGrp="1"/>
          </p:cNvSpPr>
          <p:nvPr>
            <p:ph type="dt" sz="half" idx="10"/>
          </p:nvPr>
        </p:nvSpPr>
        <p:spPr/>
        <p:txBody>
          <a:bodyPr/>
          <a:lstStyle/>
          <a:p>
            <a:fld id="{EE71A8F5-3368-4F87-A748-AE35A69B9917}" type="datetimeFigureOut">
              <a:rPr lang="en-GB" smtClean="0"/>
              <a:t>03/03/2022</a:t>
            </a:fld>
            <a:endParaRPr lang="en-GB"/>
          </a:p>
        </p:txBody>
      </p:sp>
      <p:sp>
        <p:nvSpPr>
          <p:cNvPr id="4" name="Footer Placeholder 3">
            <a:extLst>
              <a:ext uri="{FF2B5EF4-FFF2-40B4-BE49-F238E27FC236}">
                <a16:creationId xmlns:a16="http://schemas.microsoft.com/office/drawing/2014/main" id="{31F7FFB5-252A-42D3-B8F5-60E04DB21E2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402AD29-60F4-47A4-A764-B55910B4A7DA}"/>
              </a:ext>
            </a:extLst>
          </p:cNvPr>
          <p:cNvSpPr>
            <a:spLocks noGrp="1"/>
          </p:cNvSpPr>
          <p:nvPr>
            <p:ph type="sldNum" sz="quarter" idx="12"/>
          </p:nvPr>
        </p:nvSpPr>
        <p:spPr/>
        <p:txBody>
          <a:bodyPr/>
          <a:lstStyle/>
          <a:p>
            <a:fld id="{C92DFBB9-DC6D-4146-A90D-AAC3B75B5E2C}" type="slidenum">
              <a:rPr lang="en-GB" smtClean="0"/>
              <a:t>‹#›</a:t>
            </a:fld>
            <a:endParaRPr lang="en-GB"/>
          </a:p>
        </p:txBody>
      </p:sp>
    </p:spTree>
    <p:extLst>
      <p:ext uri="{BB962C8B-B14F-4D97-AF65-F5344CB8AC3E}">
        <p14:creationId xmlns:p14="http://schemas.microsoft.com/office/powerpoint/2010/main" val="29496603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A5F60C-2A74-4B4F-B2EC-6610729521A3}"/>
              </a:ext>
            </a:extLst>
          </p:cNvPr>
          <p:cNvSpPr>
            <a:spLocks noGrp="1"/>
          </p:cNvSpPr>
          <p:nvPr>
            <p:ph type="dt" sz="half" idx="10"/>
          </p:nvPr>
        </p:nvSpPr>
        <p:spPr/>
        <p:txBody>
          <a:bodyPr/>
          <a:lstStyle/>
          <a:p>
            <a:fld id="{EE71A8F5-3368-4F87-A748-AE35A69B9917}" type="datetimeFigureOut">
              <a:rPr lang="en-GB" smtClean="0"/>
              <a:t>03/03/2022</a:t>
            </a:fld>
            <a:endParaRPr lang="en-GB"/>
          </a:p>
        </p:txBody>
      </p:sp>
      <p:sp>
        <p:nvSpPr>
          <p:cNvPr id="3" name="Footer Placeholder 2">
            <a:extLst>
              <a:ext uri="{FF2B5EF4-FFF2-40B4-BE49-F238E27FC236}">
                <a16:creationId xmlns:a16="http://schemas.microsoft.com/office/drawing/2014/main" id="{0D4682CF-9903-4138-98F6-258B7980F66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FD29FC2-177E-472F-898B-2B4C6F150573}"/>
              </a:ext>
            </a:extLst>
          </p:cNvPr>
          <p:cNvSpPr>
            <a:spLocks noGrp="1"/>
          </p:cNvSpPr>
          <p:nvPr>
            <p:ph type="sldNum" sz="quarter" idx="12"/>
          </p:nvPr>
        </p:nvSpPr>
        <p:spPr/>
        <p:txBody>
          <a:bodyPr/>
          <a:lstStyle/>
          <a:p>
            <a:fld id="{C92DFBB9-DC6D-4146-A90D-AAC3B75B5E2C}" type="slidenum">
              <a:rPr lang="en-GB" smtClean="0"/>
              <a:t>‹#›</a:t>
            </a:fld>
            <a:endParaRPr lang="en-GB"/>
          </a:p>
        </p:txBody>
      </p:sp>
    </p:spTree>
    <p:extLst>
      <p:ext uri="{BB962C8B-B14F-4D97-AF65-F5344CB8AC3E}">
        <p14:creationId xmlns:p14="http://schemas.microsoft.com/office/powerpoint/2010/main" val="4945528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EAA47-F026-463B-8570-821E2035D844}"/>
              </a:ext>
            </a:extLst>
          </p:cNvPr>
          <p:cNvSpPr>
            <a:spLocks noGrp="1"/>
          </p:cNvSpPr>
          <p:nvPr>
            <p:ph type="title"/>
          </p:nvPr>
        </p:nvSpPr>
        <p:spPr>
          <a:xfrm>
            <a:off x="682625" y="457200"/>
            <a:ext cx="3194050"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0B95E8E-3B6A-4A4B-B161-01D823ACA15B}"/>
              </a:ext>
            </a:extLst>
          </p:cNvPr>
          <p:cNvSpPr>
            <a:spLocks noGrp="1"/>
          </p:cNvSpPr>
          <p:nvPr>
            <p:ph idx="1"/>
          </p:nvPr>
        </p:nvSpPr>
        <p:spPr>
          <a:xfrm>
            <a:off x="4211638" y="987425"/>
            <a:ext cx="50149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06AC432-2DB1-40BD-827D-C69AC2067EDA}"/>
              </a:ext>
            </a:extLst>
          </p:cNvPr>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2005C1-5DE7-4D22-BBBB-CA0CA391A626}"/>
              </a:ext>
            </a:extLst>
          </p:cNvPr>
          <p:cNvSpPr>
            <a:spLocks noGrp="1"/>
          </p:cNvSpPr>
          <p:nvPr>
            <p:ph type="dt" sz="half" idx="10"/>
          </p:nvPr>
        </p:nvSpPr>
        <p:spPr/>
        <p:txBody>
          <a:bodyPr/>
          <a:lstStyle/>
          <a:p>
            <a:fld id="{EE71A8F5-3368-4F87-A748-AE35A69B9917}" type="datetimeFigureOut">
              <a:rPr lang="en-GB" smtClean="0"/>
              <a:t>03/03/2022</a:t>
            </a:fld>
            <a:endParaRPr lang="en-GB"/>
          </a:p>
        </p:txBody>
      </p:sp>
      <p:sp>
        <p:nvSpPr>
          <p:cNvPr id="6" name="Footer Placeholder 5">
            <a:extLst>
              <a:ext uri="{FF2B5EF4-FFF2-40B4-BE49-F238E27FC236}">
                <a16:creationId xmlns:a16="http://schemas.microsoft.com/office/drawing/2014/main" id="{9B64CFBB-525F-4202-A7EC-71FBA4F4CF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57CBB2D-1BC0-45FC-B493-925C7A1E5892}"/>
              </a:ext>
            </a:extLst>
          </p:cNvPr>
          <p:cNvSpPr>
            <a:spLocks noGrp="1"/>
          </p:cNvSpPr>
          <p:nvPr>
            <p:ph type="sldNum" sz="quarter" idx="12"/>
          </p:nvPr>
        </p:nvSpPr>
        <p:spPr/>
        <p:txBody>
          <a:bodyPr/>
          <a:lstStyle/>
          <a:p>
            <a:fld id="{C92DFBB9-DC6D-4146-A90D-AAC3B75B5E2C}" type="slidenum">
              <a:rPr lang="en-GB" smtClean="0"/>
              <a:t>‹#›</a:t>
            </a:fld>
            <a:endParaRPr lang="en-GB"/>
          </a:p>
        </p:txBody>
      </p:sp>
    </p:spTree>
    <p:extLst>
      <p:ext uri="{BB962C8B-B14F-4D97-AF65-F5344CB8AC3E}">
        <p14:creationId xmlns:p14="http://schemas.microsoft.com/office/powerpoint/2010/main" val="34677692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40FD0-4754-4860-97E1-DF8908082062}"/>
              </a:ext>
            </a:extLst>
          </p:cNvPr>
          <p:cNvSpPr>
            <a:spLocks noGrp="1"/>
          </p:cNvSpPr>
          <p:nvPr>
            <p:ph type="title"/>
          </p:nvPr>
        </p:nvSpPr>
        <p:spPr>
          <a:xfrm>
            <a:off x="682625" y="457200"/>
            <a:ext cx="3194050"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7201C87-D283-42EA-BFDA-00181AA8C71F}"/>
              </a:ext>
            </a:extLst>
          </p:cNvPr>
          <p:cNvSpPr>
            <a:spLocks noGrp="1"/>
          </p:cNvSpPr>
          <p:nvPr>
            <p:ph type="pic" idx="1"/>
          </p:nvPr>
        </p:nvSpPr>
        <p:spPr>
          <a:xfrm>
            <a:off x="4211638" y="987425"/>
            <a:ext cx="50149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A98AE23-BB8B-4FB1-BC15-D444B50B5290}"/>
              </a:ext>
            </a:extLst>
          </p:cNvPr>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D567FA-17DD-4CC8-9642-6735240A5CCE}"/>
              </a:ext>
            </a:extLst>
          </p:cNvPr>
          <p:cNvSpPr>
            <a:spLocks noGrp="1"/>
          </p:cNvSpPr>
          <p:nvPr>
            <p:ph type="dt" sz="half" idx="10"/>
          </p:nvPr>
        </p:nvSpPr>
        <p:spPr/>
        <p:txBody>
          <a:bodyPr/>
          <a:lstStyle/>
          <a:p>
            <a:fld id="{EE71A8F5-3368-4F87-A748-AE35A69B9917}" type="datetimeFigureOut">
              <a:rPr lang="en-GB" smtClean="0"/>
              <a:t>03/03/2022</a:t>
            </a:fld>
            <a:endParaRPr lang="en-GB"/>
          </a:p>
        </p:txBody>
      </p:sp>
      <p:sp>
        <p:nvSpPr>
          <p:cNvPr id="6" name="Footer Placeholder 5">
            <a:extLst>
              <a:ext uri="{FF2B5EF4-FFF2-40B4-BE49-F238E27FC236}">
                <a16:creationId xmlns:a16="http://schemas.microsoft.com/office/drawing/2014/main" id="{6DD5C234-3A44-463D-8F2E-547E0400383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B3A1F3-F7C2-48EA-A945-47CCE0795E85}"/>
              </a:ext>
            </a:extLst>
          </p:cNvPr>
          <p:cNvSpPr>
            <a:spLocks noGrp="1"/>
          </p:cNvSpPr>
          <p:nvPr>
            <p:ph type="sldNum" sz="quarter" idx="12"/>
          </p:nvPr>
        </p:nvSpPr>
        <p:spPr/>
        <p:txBody>
          <a:bodyPr/>
          <a:lstStyle/>
          <a:p>
            <a:fld id="{C92DFBB9-DC6D-4146-A90D-AAC3B75B5E2C}" type="slidenum">
              <a:rPr lang="en-GB" smtClean="0"/>
              <a:t>‹#›</a:t>
            </a:fld>
            <a:endParaRPr lang="en-GB"/>
          </a:p>
        </p:txBody>
      </p:sp>
    </p:spTree>
    <p:extLst>
      <p:ext uri="{BB962C8B-B14F-4D97-AF65-F5344CB8AC3E}">
        <p14:creationId xmlns:p14="http://schemas.microsoft.com/office/powerpoint/2010/main" val="32657194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D2449-4BC7-4311-ADFE-3613FD3C960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BCD1DE0-F64E-4518-8324-3AEBB57339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40306D-00DB-4950-BFF7-349883456398}"/>
              </a:ext>
            </a:extLst>
          </p:cNvPr>
          <p:cNvSpPr>
            <a:spLocks noGrp="1"/>
          </p:cNvSpPr>
          <p:nvPr>
            <p:ph type="dt" sz="half" idx="10"/>
          </p:nvPr>
        </p:nvSpPr>
        <p:spPr/>
        <p:txBody>
          <a:bodyPr/>
          <a:lstStyle/>
          <a:p>
            <a:fld id="{EE71A8F5-3368-4F87-A748-AE35A69B9917}" type="datetimeFigureOut">
              <a:rPr lang="en-GB" smtClean="0"/>
              <a:t>03/03/2022</a:t>
            </a:fld>
            <a:endParaRPr lang="en-GB"/>
          </a:p>
        </p:txBody>
      </p:sp>
      <p:sp>
        <p:nvSpPr>
          <p:cNvPr id="5" name="Footer Placeholder 4">
            <a:extLst>
              <a:ext uri="{FF2B5EF4-FFF2-40B4-BE49-F238E27FC236}">
                <a16:creationId xmlns:a16="http://schemas.microsoft.com/office/drawing/2014/main" id="{7C097B0E-94EC-4226-A48D-8440EBEAFC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61BEBC-D9BD-4B90-BDAD-9C2FA901EFC1}"/>
              </a:ext>
            </a:extLst>
          </p:cNvPr>
          <p:cNvSpPr>
            <a:spLocks noGrp="1"/>
          </p:cNvSpPr>
          <p:nvPr>
            <p:ph type="sldNum" sz="quarter" idx="12"/>
          </p:nvPr>
        </p:nvSpPr>
        <p:spPr/>
        <p:txBody>
          <a:bodyPr/>
          <a:lstStyle/>
          <a:p>
            <a:fld id="{C92DFBB9-DC6D-4146-A90D-AAC3B75B5E2C}" type="slidenum">
              <a:rPr lang="en-GB" smtClean="0"/>
              <a:t>‹#›</a:t>
            </a:fld>
            <a:endParaRPr lang="en-GB"/>
          </a:p>
        </p:txBody>
      </p:sp>
    </p:spTree>
    <p:extLst>
      <p:ext uri="{BB962C8B-B14F-4D97-AF65-F5344CB8AC3E}">
        <p14:creationId xmlns:p14="http://schemas.microsoft.com/office/powerpoint/2010/main" val="2384913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p:bg>
      <p:bgPr>
        <a:solidFill>
          <a:schemeClr val="tx1">
            <a:alpha val="99000"/>
          </a:schemeClr>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74AB5E71-3976-DD4F-9752-ECBC7C921A5D}"/>
              </a:ext>
            </a:extLst>
          </p:cNvPr>
          <p:cNvSpPr>
            <a:spLocks noGrp="1"/>
          </p:cNvSpPr>
          <p:nvPr>
            <p:ph idx="1"/>
          </p:nvPr>
        </p:nvSpPr>
        <p:spPr>
          <a:xfrm>
            <a:off x="888304" y="778923"/>
            <a:ext cx="3946743" cy="4521740"/>
          </a:xfrm>
        </p:spPr>
        <p:txBody>
          <a:bodyPr lIns="0"/>
          <a:lstStyle>
            <a:lvl1pPr marL="228600" indent="-228600">
              <a:lnSpc>
                <a:spcPct val="120000"/>
              </a:lnSpc>
              <a:buClr>
                <a:srgbClr val="F16857"/>
              </a:buClr>
              <a:buFont typeface="Wingdings" pitchFamily="2" charset="2"/>
              <a:buChar char="§"/>
              <a:defRPr>
                <a:solidFill>
                  <a:schemeClr val="bg1"/>
                </a:solidFill>
              </a:defRPr>
            </a:lvl1pPr>
            <a:lvl2pPr marL="685800" indent="-228600">
              <a:lnSpc>
                <a:spcPct val="120000"/>
              </a:lnSpc>
              <a:buClr>
                <a:srgbClr val="F16857"/>
              </a:buClr>
              <a:buFont typeface="Wingdings" pitchFamily="2" charset="2"/>
              <a:buChar char="§"/>
              <a:defRPr>
                <a:solidFill>
                  <a:schemeClr val="bg1"/>
                </a:solidFill>
              </a:defRPr>
            </a:lvl2pPr>
            <a:lvl3pPr marL="1143000" indent="-228600">
              <a:lnSpc>
                <a:spcPct val="120000"/>
              </a:lnSpc>
              <a:buClr>
                <a:srgbClr val="F16857"/>
              </a:buClr>
              <a:buFont typeface="Wingdings" pitchFamily="2" charset="2"/>
              <a:buChar char="§"/>
              <a:defRPr>
                <a:solidFill>
                  <a:schemeClr val="bg1"/>
                </a:solidFill>
              </a:defRPr>
            </a:lvl3pPr>
            <a:lvl4pPr marL="1600200" indent="-228600">
              <a:lnSpc>
                <a:spcPct val="120000"/>
              </a:lnSpc>
              <a:buClr>
                <a:srgbClr val="F16857"/>
              </a:buClr>
              <a:buFont typeface="Wingdings" pitchFamily="2" charset="2"/>
              <a:buChar char="§"/>
              <a:defRPr>
                <a:solidFill>
                  <a:schemeClr val="bg1"/>
                </a:solidFill>
              </a:defRPr>
            </a:lvl4pPr>
            <a:lvl5pPr marL="2057400" indent="-228600">
              <a:lnSpc>
                <a:spcPct val="120000"/>
              </a:lnSpc>
              <a:buClr>
                <a:srgbClr val="F16857"/>
              </a:buClr>
              <a:buFont typeface="Wingdings" pitchFamily="2" charset="2"/>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DE9C5F5F-1C9D-D648-BCF6-53880D1CF394}"/>
              </a:ext>
            </a:extLst>
          </p:cNvPr>
          <p:cNvSpPr>
            <a:spLocks noGrp="1"/>
          </p:cNvSpPr>
          <p:nvPr>
            <p:ph idx="10"/>
          </p:nvPr>
        </p:nvSpPr>
        <p:spPr>
          <a:xfrm>
            <a:off x="5094544" y="778923"/>
            <a:ext cx="3946743" cy="4521739"/>
          </a:xfrm>
        </p:spPr>
        <p:txBody>
          <a:bodyPr lIns="0"/>
          <a:lstStyle>
            <a:lvl1pPr marL="228600" indent="-228600">
              <a:lnSpc>
                <a:spcPct val="120000"/>
              </a:lnSpc>
              <a:buClr>
                <a:srgbClr val="F16857"/>
              </a:buClr>
              <a:buFont typeface="Wingdings" pitchFamily="2" charset="2"/>
              <a:buChar char="§"/>
              <a:defRPr>
                <a:solidFill>
                  <a:schemeClr val="bg1"/>
                </a:solidFill>
              </a:defRPr>
            </a:lvl1pPr>
            <a:lvl2pPr marL="685800" indent="-228600">
              <a:lnSpc>
                <a:spcPct val="120000"/>
              </a:lnSpc>
              <a:buClr>
                <a:srgbClr val="F16857"/>
              </a:buClr>
              <a:buFont typeface="Wingdings" pitchFamily="2" charset="2"/>
              <a:buChar char="§"/>
              <a:defRPr>
                <a:solidFill>
                  <a:schemeClr val="bg1"/>
                </a:solidFill>
              </a:defRPr>
            </a:lvl2pPr>
            <a:lvl3pPr marL="1143000" indent="-228600">
              <a:lnSpc>
                <a:spcPct val="120000"/>
              </a:lnSpc>
              <a:buClr>
                <a:srgbClr val="F16857"/>
              </a:buClr>
              <a:buFont typeface="Wingdings" pitchFamily="2" charset="2"/>
              <a:buChar char="§"/>
              <a:defRPr>
                <a:solidFill>
                  <a:schemeClr val="bg1"/>
                </a:solidFill>
              </a:defRPr>
            </a:lvl3pPr>
            <a:lvl4pPr marL="1600200" indent="-228600">
              <a:lnSpc>
                <a:spcPct val="120000"/>
              </a:lnSpc>
              <a:buClr>
                <a:srgbClr val="F16857"/>
              </a:buClr>
              <a:buFont typeface="Wingdings" pitchFamily="2" charset="2"/>
              <a:buChar char="§"/>
              <a:defRPr>
                <a:solidFill>
                  <a:schemeClr val="bg1"/>
                </a:solidFill>
              </a:defRPr>
            </a:lvl4pPr>
            <a:lvl5pPr marL="2057400" indent="-228600">
              <a:lnSpc>
                <a:spcPct val="120000"/>
              </a:lnSpc>
              <a:buClr>
                <a:srgbClr val="F16857"/>
              </a:buClr>
              <a:buFont typeface="Wingdings" pitchFamily="2" charset="2"/>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18234646-9ECE-6548-8B96-2A4229D897D1}"/>
              </a:ext>
            </a:extLst>
          </p:cNvPr>
          <p:cNvPicPr>
            <a:picLocks noChangeAspect="1"/>
          </p:cNvPicPr>
          <p:nvPr userDrawn="1"/>
        </p:nvPicPr>
        <p:blipFill>
          <a:blip r:embed="rId2"/>
          <a:srcRect/>
          <a:stretch/>
        </p:blipFill>
        <p:spPr>
          <a:xfrm>
            <a:off x="866336" y="5780666"/>
            <a:ext cx="1892416" cy="300646"/>
          </a:xfrm>
          <a:prstGeom prst="rect">
            <a:avLst/>
          </a:prstGeom>
        </p:spPr>
      </p:pic>
      <p:sp>
        <p:nvSpPr>
          <p:cNvPr id="9" name="TextBox 8">
            <a:extLst>
              <a:ext uri="{FF2B5EF4-FFF2-40B4-BE49-F238E27FC236}">
                <a16:creationId xmlns:a16="http://schemas.microsoft.com/office/drawing/2014/main" id="{5DA15A0A-C0F8-2144-B1BF-47AC8CE4B23F}"/>
              </a:ext>
            </a:extLst>
          </p:cNvPr>
          <p:cNvSpPr txBox="1"/>
          <p:nvPr userDrawn="1"/>
        </p:nvSpPr>
        <p:spPr>
          <a:xfrm>
            <a:off x="866335" y="6081313"/>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err="1">
                <a:ln>
                  <a:noFill/>
                </a:ln>
                <a:solidFill>
                  <a:schemeClr val="bg2"/>
                </a:solidFill>
                <a:effectLst/>
                <a:uLnTx/>
                <a:uFillTx/>
                <a:latin typeface="Open sans"/>
              </a:rPr>
              <a:t>telsolutions.co.uk</a:t>
            </a:r>
            <a:r>
              <a:rPr kumimoji="0" lang="en-GB" sz="1000" b="1" i="0" u="none" strike="noStrike" kern="0" cap="none" spc="0" normalizeH="0" baseline="0" noProof="0" dirty="0">
                <a:ln>
                  <a:noFill/>
                </a:ln>
                <a:solidFill>
                  <a:schemeClr val="bg2"/>
                </a:solidFill>
                <a:effectLst/>
                <a:uLnTx/>
                <a:uFillTx/>
                <a:latin typeface="Open sans"/>
              </a:rPr>
              <a:t>  | </a:t>
            </a:r>
            <a:r>
              <a:rPr kumimoji="0" lang="en-GB" sz="1000" b="1" i="0" u="none" strike="noStrike" kern="0" cap="none" spc="0" normalizeH="0" baseline="0" noProof="0" dirty="0" err="1">
                <a:ln>
                  <a:noFill/>
                </a:ln>
                <a:solidFill>
                  <a:schemeClr val="bg2"/>
                </a:solidFill>
                <a:effectLst/>
                <a:uLnTx/>
                <a:uFillTx/>
                <a:latin typeface="Open sans"/>
              </a:rPr>
              <a:t>Telsolutions</a:t>
            </a:r>
            <a:r>
              <a:rPr kumimoji="0" lang="en-GB" sz="1000" b="1" i="0" u="none" strike="noStrike" kern="0" cap="none" spc="0" normalizeH="0" baseline="0" noProof="0" dirty="0">
                <a:ln>
                  <a:noFill/>
                </a:ln>
                <a:solidFill>
                  <a:schemeClr val="bg2"/>
                </a:solidFill>
                <a:effectLst/>
                <a:uLnTx/>
                <a:uFillTx/>
                <a:latin typeface="Open sans"/>
              </a:rPr>
              <a:t>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bg2"/>
                </a:solidFill>
                <a:effectLst/>
                <a:uLnTx/>
                <a:uFillTx/>
                <a:latin typeface="Open sans"/>
              </a:rPr>
              <a:t>Content is not for distribution to any third party provider without the express permission of the author Daniel Pearce, Director of Business development</a:t>
            </a:r>
          </a:p>
        </p:txBody>
      </p:sp>
      <p:pic>
        <p:nvPicPr>
          <p:cNvPr id="10" name="Picture 9">
            <a:extLst>
              <a:ext uri="{FF2B5EF4-FFF2-40B4-BE49-F238E27FC236}">
                <a16:creationId xmlns:a16="http://schemas.microsoft.com/office/drawing/2014/main" id="{137649A8-CEA3-5541-9E46-57D6F39647C4}"/>
              </a:ext>
            </a:extLst>
          </p:cNvPr>
          <p:cNvPicPr>
            <a:picLocks noChangeAspect="1"/>
          </p:cNvPicPr>
          <p:nvPr userDrawn="1"/>
        </p:nvPicPr>
        <p:blipFill rotWithShape="1">
          <a:blip r:embed="rId3"/>
          <a:srcRect r="72630" b="-2617"/>
          <a:stretch/>
        </p:blipFill>
        <p:spPr>
          <a:xfrm>
            <a:off x="7811564" y="5840624"/>
            <a:ext cx="1228100" cy="212647"/>
          </a:xfrm>
          <a:prstGeom prst="rect">
            <a:avLst/>
          </a:prstGeom>
        </p:spPr>
      </p:pic>
      <p:cxnSp>
        <p:nvCxnSpPr>
          <p:cNvPr id="13" name="Straight Connector 12">
            <a:extLst>
              <a:ext uri="{FF2B5EF4-FFF2-40B4-BE49-F238E27FC236}">
                <a16:creationId xmlns:a16="http://schemas.microsoft.com/office/drawing/2014/main" id="{9282215C-1FC8-1A4D-98F1-DB3B0003F81A}"/>
              </a:ext>
            </a:extLst>
          </p:cNvPr>
          <p:cNvCxnSpPr>
            <a:cxnSpLocks/>
          </p:cNvCxnSpPr>
          <p:nvPr userDrawn="1"/>
        </p:nvCxnSpPr>
        <p:spPr>
          <a:xfrm>
            <a:off x="866335" y="5563700"/>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0391015"/>
      </p:ext>
    </p:extLst>
  </p:cSld>
  <p:clrMapOvr>
    <a:masterClrMapping/>
  </p:clrMapOvr>
  <p:extLst>
    <p:ext uri="{DCECCB84-F9BA-43D5-87BE-67443E8EF086}">
      <p15:sldGuideLst xmlns:p15="http://schemas.microsoft.com/office/powerpoint/2012/main">
        <p15:guide id="1" orient="horz" pos="3339" userDrawn="1">
          <p15:clr>
            <a:srgbClr val="FBAE40"/>
          </p15:clr>
        </p15:guide>
        <p15:guide id="2" pos="312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01F60C-6CC2-4C2A-815C-57A646C22EB6}"/>
              </a:ext>
            </a:extLst>
          </p:cNvPr>
          <p:cNvSpPr>
            <a:spLocks noGrp="1"/>
          </p:cNvSpPr>
          <p:nvPr>
            <p:ph type="title" orient="vert"/>
          </p:nvPr>
        </p:nvSpPr>
        <p:spPr>
          <a:xfrm>
            <a:off x="7089775" y="365125"/>
            <a:ext cx="2135188"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38258A7-B3D9-45C4-996D-63E6C70B224B}"/>
              </a:ext>
            </a:extLst>
          </p:cNvPr>
          <p:cNvSpPr>
            <a:spLocks noGrp="1"/>
          </p:cNvSpPr>
          <p:nvPr>
            <p:ph type="body" orient="vert" idx="1"/>
          </p:nvPr>
        </p:nvSpPr>
        <p:spPr>
          <a:xfrm>
            <a:off x="681038" y="365125"/>
            <a:ext cx="6256337"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3B327B-4328-480F-9172-6F4A4F1D475A}"/>
              </a:ext>
            </a:extLst>
          </p:cNvPr>
          <p:cNvSpPr>
            <a:spLocks noGrp="1"/>
          </p:cNvSpPr>
          <p:nvPr>
            <p:ph type="dt" sz="half" idx="10"/>
          </p:nvPr>
        </p:nvSpPr>
        <p:spPr/>
        <p:txBody>
          <a:bodyPr/>
          <a:lstStyle/>
          <a:p>
            <a:fld id="{EE71A8F5-3368-4F87-A748-AE35A69B9917}" type="datetimeFigureOut">
              <a:rPr lang="en-GB" smtClean="0"/>
              <a:t>03/03/2022</a:t>
            </a:fld>
            <a:endParaRPr lang="en-GB"/>
          </a:p>
        </p:txBody>
      </p:sp>
      <p:sp>
        <p:nvSpPr>
          <p:cNvPr id="5" name="Footer Placeholder 4">
            <a:extLst>
              <a:ext uri="{FF2B5EF4-FFF2-40B4-BE49-F238E27FC236}">
                <a16:creationId xmlns:a16="http://schemas.microsoft.com/office/drawing/2014/main" id="{36C835B3-5041-4540-A85C-436406510D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2C9C94-D86D-46BC-888E-0D9679689A00}"/>
              </a:ext>
            </a:extLst>
          </p:cNvPr>
          <p:cNvSpPr>
            <a:spLocks noGrp="1"/>
          </p:cNvSpPr>
          <p:nvPr>
            <p:ph type="sldNum" sz="quarter" idx="12"/>
          </p:nvPr>
        </p:nvSpPr>
        <p:spPr/>
        <p:txBody>
          <a:bodyPr/>
          <a:lstStyle/>
          <a:p>
            <a:fld id="{C92DFBB9-DC6D-4146-A90D-AAC3B75B5E2C}" type="slidenum">
              <a:rPr lang="en-GB" smtClean="0"/>
              <a:t>‹#›</a:t>
            </a:fld>
            <a:endParaRPr lang="en-GB"/>
          </a:p>
        </p:txBody>
      </p:sp>
    </p:spTree>
    <p:extLst>
      <p:ext uri="{BB962C8B-B14F-4D97-AF65-F5344CB8AC3E}">
        <p14:creationId xmlns:p14="http://schemas.microsoft.com/office/powerpoint/2010/main" val="1295194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alpha val="99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2B731C1-489F-454E-8F60-9793B3D3BD54}"/>
              </a:ext>
            </a:extLst>
          </p:cNvPr>
          <p:cNvSpPr>
            <a:spLocks noGrp="1"/>
          </p:cNvSpPr>
          <p:nvPr>
            <p:ph type="ctrTitle"/>
          </p:nvPr>
        </p:nvSpPr>
        <p:spPr>
          <a:xfrm>
            <a:off x="4112965" y="1412410"/>
            <a:ext cx="4926698" cy="1523162"/>
          </a:xfrm>
        </p:spPr>
        <p:txBody>
          <a:bodyPr lIns="0" anchor="b">
            <a:normAutofit/>
          </a:bodyPr>
          <a:lstStyle>
            <a:lvl1pPr algn="l">
              <a:lnSpc>
                <a:spcPct val="100000"/>
              </a:lnSpc>
              <a:defRPr sz="4400">
                <a:solidFill>
                  <a:schemeClr val="accent2"/>
                </a:solidFill>
                <a:latin typeface="Imprima" pitchFamily="2" charset="77"/>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2" name="Subtitle 2">
            <a:extLst>
              <a:ext uri="{FF2B5EF4-FFF2-40B4-BE49-F238E27FC236}">
                <a16:creationId xmlns:a16="http://schemas.microsoft.com/office/drawing/2014/main" id="{D14A6FF4-0125-0F41-B306-43C4E8F50503}"/>
              </a:ext>
            </a:extLst>
          </p:cNvPr>
          <p:cNvSpPr>
            <a:spLocks noGrp="1"/>
          </p:cNvSpPr>
          <p:nvPr>
            <p:ph type="subTitle" idx="1"/>
          </p:nvPr>
        </p:nvSpPr>
        <p:spPr>
          <a:xfrm>
            <a:off x="4112965" y="3119913"/>
            <a:ext cx="4926699" cy="678305"/>
          </a:xfrm>
        </p:spPr>
        <p:txBody>
          <a:bodyPr lIns="0">
            <a:normAutofit/>
          </a:bodyPr>
          <a:lstStyle>
            <a:lvl1pPr marL="0" indent="0" algn="l">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FC0493E3-BCAF-484D-9076-917833829EF9}"/>
              </a:ext>
            </a:extLst>
          </p:cNvPr>
          <p:cNvPicPr>
            <a:picLocks noChangeAspect="1"/>
          </p:cNvPicPr>
          <p:nvPr userDrawn="1"/>
        </p:nvPicPr>
        <p:blipFill>
          <a:blip r:embed="rId2"/>
          <a:srcRect/>
          <a:stretch/>
        </p:blipFill>
        <p:spPr>
          <a:xfrm>
            <a:off x="6097133" y="344811"/>
            <a:ext cx="3428862" cy="544740"/>
          </a:xfrm>
          <a:prstGeom prst="rect">
            <a:avLst/>
          </a:prstGeom>
        </p:spPr>
      </p:pic>
      <p:sp>
        <p:nvSpPr>
          <p:cNvPr id="20" name="Rectangle 19">
            <a:extLst>
              <a:ext uri="{FF2B5EF4-FFF2-40B4-BE49-F238E27FC236}">
                <a16:creationId xmlns:a16="http://schemas.microsoft.com/office/drawing/2014/main" id="{D551CB09-9960-6549-B03D-275E3C039744}"/>
              </a:ext>
            </a:extLst>
          </p:cNvPr>
          <p:cNvSpPr/>
          <p:nvPr userDrawn="1"/>
        </p:nvSpPr>
        <p:spPr>
          <a:xfrm>
            <a:off x="1580606" y="2657551"/>
            <a:ext cx="2186253" cy="21862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3" name="Picture Placeholder 13">
            <a:extLst>
              <a:ext uri="{FF2B5EF4-FFF2-40B4-BE49-F238E27FC236}">
                <a16:creationId xmlns:a16="http://schemas.microsoft.com/office/drawing/2014/main" id="{951C340E-9559-AA44-8A05-A8F986A8F095}"/>
              </a:ext>
            </a:extLst>
          </p:cNvPr>
          <p:cNvSpPr>
            <a:spLocks noGrp="1"/>
          </p:cNvSpPr>
          <p:nvPr>
            <p:ph type="pic" sz="quarter" idx="13"/>
          </p:nvPr>
        </p:nvSpPr>
        <p:spPr>
          <a:xfrm>
            <a:off x="218987" y="619769"/>
            <a:ext cx="3438000" cy="3581149"/>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accent3"/>
            </a:solidFill>
          </a:ln>
        </p:spPr>
        <p:txBody>
          <a:bodyPr/>
          <a:lstStyle>
            <a:lvl1pPr marL="0" indent="0">
              <a:buNone/>
              <a:defRPr>
                <a:solidFill>
                  <a:schemeClr val="accent3"/>
                </a:solidFill>
              </a:defRPr>
            </a:lvl1pPr>
          </a:lstStyle>
          <a:p>
            <a:r>
              <a:rPr lang="en-US" dirty="0"/>
              <a:t>Click icon to add picture</a:t>
            </a:r>
          </a:p>
        </p:txBody>
      </p:sp>
      <p:pic>
        <p:nvPicPr>
          <p:cNvPr id="24" name="Picture 23" descr="A close up of a logo&#10;&#10;Description automatically generated">
            <a:extLst>
              <a:ext uri="{FF2B5EF4-FFF2-40B4-BE49-F238E27FC236}">
                <a16:creationId xmlns:a16="http://schemas.microsoft.com/office/drawing/2014/main" id="{F24FDCF8-4BD0-9D4E-ADD8-7118D4925BC1}"/>
              </a:ext>
            </a:extLst>
          </p:cNvPr>
          <p:cNvPicPr>
            <a:picLocks noChangeAspect="1"/>
          </p:cNvPicPr>
          <p:nvPr userDrawn="1"/>
        </p:nvPicPr>
        <p:blipFill>
          <a:blip r:embed="rId4"/>
          <a:stretch>
            <a:fillRect/>
          </a:stretch>
        </p:blipFill>
        <p:spPr>
          <a:xfrm rot="5400000">
            <a:off x="-19886" y="3650283"/>
            <a:ext cx="2696610" cy="885651"/>
          </a:xfrm>
          <a:prstGeom prst="rect">
            <a:avLst/>
          </a:prstGeom>
        </p:spPr>
      </p:pic>
      <p:sp>
        <p:nvSpPr>
          <p:cNvPr id="14" name="TextBox 13">
            <a:extLst>
              <a:ext uri="{FF2B5EF4-FFF2-40B4-BE49-F238E27FC236}">
                <a16:creationId xmlns:a16="http://schemas.microsoft.com/office/drawing/2014/main" id="{77586297-7993-F844-9E4E-F3C767FFF689}"/>
              </a:ext>
            </a:extLst>
          </p:cNvPr>
          <p:cNvSpPr txBox="1"/>
          <p:nvPr userDrawn="1"/>
        </p:nvSpPr>
        <p:spPr>
          <a:xfrm>
            <a:off x="866334" y="5810098"/>
            <a:ext cx="7058465" cy="615618"/>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100" b="1" i="0" u="none" strike="noStrike" kern="0" cap="none" spc="0" normalizeH="0" baseline="0" noProof="0" dirty="0">
                <a:ln>
                  <a:noFill/>
                </a:ln>
                <a:solidFill>
                  <a:schemeClr val="bg2"/>
                </a:solidFill>
                <a:effectLst/>
                <a:uLnTx/>
                <a:uFillTx/>
                <a:latin typeface="Open sans"/>
              </a:rPr>
              <a:t>telsolutions.co.uk  | Telsolutions © 2021</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bg2"/>
                </a:solidFill>
                <a:effectLst/>
                <a:uLnTx/>
                <a:uFillTx/>
                <a:latin typeface="Open sans"/>
              </a:rPr>
              <a:t>Content is not for distribution to any third party provider without the express permission of the author Daniel Pearce, Director of Business development</a:t>
            </a:r>
          </a:p>
        </p:txBody>
      </p:sp>
      <p:pic>
        <p:nvPicPr>
          <p:cNvPr id="15" name="Picture 14">
            <a:extLst>
              <a:ext uri="{FF2B5EF4-FFF2-40B4-BE49-F238E27FC236}">
                <a16:creationId xmlns:a16="http://schemas.microsoft.com/office/drawing/2014/main" id="{600BA7FD-B2D6-0446-A4CF-98DDFF576904}"/>
              </a:ext>
            </a:extLst>
          </p:cNvPr>
          <p:cNvPicPr>
            <a:picLocks noChangeAspect="1"/>
          </p:cNvPicPr>
          <p:nvPr userDrawn="1"/>
        </p:nvPicPr>
        <p:blipFill rotWithShape="1">
          <a:blip r:embed="rId5"/>
          <a:srcRect r="72630" b="-2617"/>
          <a:stretch/>
        </p:blipFill>
        <p:spPr>
          <a:xfrm>
            <a:off x="7811564" y="5963322"/>
            <a:ext cx="1228100" cy="212647"/>
          </a:xfrm>
          <a:prstGeom prst="rect">
            <a:avLst/>
          </a:prstGeom>
        </p:spPr>
      </p:pic>
      <p:cxnSp>
        <p:nvCxnSpPr>
          <p:cNvPr id="16" name="Straight Connector 15">
            <a:extLst>
              <a:ext uri="{FF2B5EF4-FFF2-40B4-BE49-F238E27FC236}">
                <a16:creationId xmlns:a16="http://schemas.microsoft.com/office/drawing/2014/main" id="{B8A9DF36-D67E-6D4A-B3F5-37AF4392689A}"/>
              </a:ext>
            </a:extLst>
          </p:cNvPr>
          <p:cNvCxnSpPr>
            <a:cxnSpLocks/>
          </p:cNvCxnSpPr>
          <p:nvPr userDrawn="1"/>
        </p:nvCxnSpPr>
        <p:spPr>
          <a:xfrm>
            <a:off x="866335" y="5625755"/>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6242393"/>
      </p:ext>
    </p:extLst>
  </p:cSld>
  <p:clrMapOvr>
    <a:masterClrMapping/>
  </p:clrMapOvr>
  <p:extLst>
    <p:ext uri="{DCECCB84-F9BA-43D5-87BE-67443E8EF086}">
      <p15:sldGuideLst xmlns:p15="http://schemas.microsoft.com/office/powerpoint/2012/main">
        <p15:guide id="1" orient="horz" pos="3543">
          <p15:clr>
            <a:srgbClr val="FBAE40"/>
          </p15:clr>
        </p15:guide>
        <p15:guide id="2" pos="312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p:bg>
      <p:bgPr>
        <a:solidFill>
          <a:schemeClr val="tx1">
            <a:alpha val="99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16359" y="1524351"/>
            <a:ext cx="4741088" cy="1218849"/>
          </a:xfrm>
        </p:spPr>
        <p:txBody>
          <a:bodyPr lIns="0" anchor="b">
            <a:normAutofit/>
          </a:bodyPr>
          <a:lstStyle>
            <a:lvl1pPr algn="l">
              <a:lnSpc>
                <a:spcPct val="100000"/>
              </a:lnSpc>
              <a:defRPr sz="4400">
                <a:solidFill>
                  <a:schemeClr val="accent2"/>
                </a:solidFill>
                <a:latin typeface="Imprima" pitchFamily="2" charset="77"/>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4416358" y="2876620"/>
            <a:ext cx="4741089" cy="1628134"/>
          </a:xfrm>
        </p:spPr>
        <p:txBody>
          <a:bodyPr lIns="0">
            <a:normAutofit/>
          </a:bodyPr>
          <a:lstStyle>
            <a:lvl1pPr marL="0" indent="0" algn="l">
              <a:lnSpc>
                <a:spcPct val="150000"/>
              </a:lnSpc>
              <a:buNone/>
              <a:defRPr sz="200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Rectangle 15">
            <a:extLst>
              <a:ext uri="{FF2B5EF4-FFF2-40B4-BE49-F238E27FC236}">
                <a16:creationId xmlns:a16="http://schemas.microsoft.com/office/drawing/2014/main" id="{FCF6DB4D-7FAC-8E44-9B31-CDBDF2AAF697}"/>
              </a:ext>
            </a:extLst>
          </p:cNvPr>
          <p:cNvSpPr/>
          <p:nvPr userDrawn="1"/>
        </p:nvSpPr>
        <p:spPr>
          <a:xfrm>
            <a:off x="1635927" y="2312898"/>
            <a:ext cx="2245653" cy="22456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6EF691F-98FF-8D4E-9DF6-F9B91EC9197C}"/>
              </a:ext>
            </a:extLst>
          </p:cNvPr>
          <p:cNvSpPr/>
          <p:nvPr userDrawn="1"/>
        </p:nvSpPr>
        <p:spPr>
          <a:xfrm>
            <a:off x="640094" y="874069"/>
            <a:ext cx="2724387" cy="27243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8" name="Picture Placeholder 13">
            <a:extLst>
              <a:ext uri="{FF2B5EF4-FFF2-40B4-BE49-F238E27FC236}">
                <a16:creationId xmlns:a16="http://schemas.microsoft.com/office/drawing/2014/main" id="{8C3F830E-2314-5049-AF69-B90963841DB9}"/>
              </a:ext>
            </a:extLst>
          </p:cNvPr>
          <p:cNvSpPr>
            <a:spLocks noGrp="1"/>
          </p:cNvSpPr>
          <p:nvPr>
            <p:ph type="pic" sz="quarter" idx="13"/>
          </p:nvPr>
        </p:nvSpPr>
        <p:spPr>
          <a:xfrm>
            <a:off x="667871" y="887516"/>
            <a:ext cx="2696610" cy="2694589"/>
          </a:xfrm>
          <a:prstGeom prst="ellipse">
            <a:avLst/>
          </a:prstGeom>
          <a:solidFill>
            <a:schemeClr val="accent1"/>
          </a:solidFill>
          <a:ln w="76200">
            <a:solidFill>
              <a:schemeClr val="accent1"/>
            </a:solidFill>
          </a:ln>
        </p:spPr>
        <p:txBody>
          <a:bodyPr/>
          <a:lstStyle>
            <a:lvl1pPr marL="0" indent="0">
              <a:buNone/>
              <a:defRPr>
                <a:solidFill>
                  <a:schemeClr val="accent1"/>
                </a:solidFill>
              </a:defRPr>
            </a:lvl1pPr>
          </a:lstStyle>
          <a:p>
            <a:r>
              <a:rPr lang="en-US"/>
              <a:t>Click icon to add picture</a:t>
            </a:r>
            <a:endParaRPr lang="en-US" dirty="0"/>
          </a:p>
        </p:txBody>
      </p:sp>
      <p:pic>
        <p:nvPicPr>
          <p:cNvPr id="11" name="Picture 10">
            <a:extLst>
              <a:ext uri="{FF2B5EF4-FFF2-40B4-BE49-F238E27FC236}">
                <a16:creationId xmlns:a16="http://schemas.microsoft.com/office/drawing/2014/main" id="{1745AD0E-32A0-D945-8A29-209B078D516F}"/>
              </a:ext>
            </a:extLst>
          </p:cNvPr>
          <p:cNvPicPr>
            <a:picLocks noChangeAspect="1"/>
          </p:cNvPicPr>
          <p:nvPr userDrawn="1"/>
        </p:nvPicPr>
        <p:blipFill>
          <a:blip r:embed="rId2"/>
          <a:srcRect/>
          <a:stretch/>
        </p:blipFill>
        <p:spPr>
          <a:xfrm>
            <a:off x="866336" y="5509451"/>
            <a:ext cx="1892416" cy="300646"/>
          </a:xfrm>
          <a:prstGeom prst="rect">
            <a:avLst/>
          </a:prstGeom>
        </p:spPr>
      </p:pic>
      <p:sp>
        <p:nvSpPr>
          <p:cNvPr id="12" name="TextBox 11">
            <a:extLst>
              <a:ext uri="{FF2B5EF4-FFF2-40B4-BE49-F238E27FC236}">
                <a16:creationId xmlns:a16="http://schemas.microsoft.com/office/drawing/2014/main" id="{42D03C45-F684-A147-BEB6-9ED63FF37C08}"/>
              </a:ext>
            </a:extLst>
          </p:cNvPr>
          <p:cNvSpPr txBox="1"/>
          <p:nvPr userDrawn="1"/>
        </p:nvSpPr>
        <p:spPr>
          <a:xfrm>
            <a:off x="866335" y="5810098"/>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err="1">
                <a:ln>
                  <a:noFill/>
                </a:ln>
                <a:solidFill>
                  <a:schemeClr val="bg2"/>
                </a:solidFill>
                <a:effectLst/>
                <a:uLnTx/>
                <a:uFillTx/>
                <a:latin typeface="Open sans"/>
              </a:rPr>
              <a:t>telsolutions.co.uk</a:t>
            </a:r>
            <a:r>
              <a:rPr kumimoji="0" lang="en-GB" sz="1000" b="1" i="0" u="none" strike="noStrike" kern="0" cap="none" spc="0" normalizeH="0" baseline="0" noProof="0" dirty="0">
                <a:ln>
                  <a:noFill/>
                </a:ln>
                <a:solidFill>
                  <a:schemeClr val="bg2"/>
                </a:solidFill>
                <a:effectLst/>
                <a:uLnTx/>
                <a:uFillTx/>
                <a:latin typeface="Open sans"/>
              </a:rPr>
              <a:t>  | </a:t>
            </a:r>
            <a:r>
              <a:rPr kumimoji="0" lang="en-GB" sz="1000" b="1" i="0" u="none" strike="noStrike" kern="0" cap="none" spc="0" normalizeH="0" baseline="0" noProof="0" dirty="0" err="1">
                <a:ln>
                  <a:noFill/>
                </a:ln>
                <a:solidFill>
                  <a:schemeClr val="bg2"/>
                </a:solidFill>
                <a:effectLst/>
                <a:uLnTx/>
                <a:uFillTx/>
                <a:latin typeface="Open sans"/>
              </a:rPr>
              <a:t>Telsolutions</a:t>
            </a:r>
            <a:r>
              <a:rPr kumimoji="0" lang="en-GB" sz="1000" b="1" i="0" u="none" strike="noStrike" kern="0" cap="none" spc="0" normalizeH="0" baseline="0" noProof="0" dirty="0">
                <a:ln>
                  <a:noFill/>
                </a:ln>
                <a:solidFill>
                  <a:schemeClr val="bg2"/>
                </a:solidFill>
                <a:effectLst/>
                <a:uLnTx/>
                <a:uFillTx/>
                <a:latin typeface="Open sans"/>
              </a:rPr>
              <a:t>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bg2"/>
                </a:solidFill>
                <a:effectLst/>
                <a:uLnTx/>
                <a:uFillTx/>
                <a:latin typeface="Open sans"/>
              </a:rPr>
              <a:t>Content is not for distribution to any third party provider without the express permission of the author Daniel Pearce, Director of Business development</a:t>
            </a:r>
          </a:p>
        </p:txBody>
      </p:sp>
      <p:pic>
        <p:nvPicPr>
          <p:cNvPr id="13" name="Picture 12">
            <a:extLst>
              <a:ext uri="{FF2B5EF4-FFF2-40B4-BE49-F238E27FC236}">
                <a16:creationId xmlns:a16="http://schemas.microsoft.com/office/drawing/2014/main" id="{69F386A3-7835-3B4E-858D-2F14708217D6}"/>
              </a:ext>
            </a:extLst>
          </p:cNvPr>
          <p:cNvPicPr>
            <a:picLocks noChangeAspect="1"/>
          </p:cNvPicPr>
          <p:nvPr userDrawn="1"/>
        </p:nvPicPr>
        <p:blipFill rotWithShape="1">
          <a:blip r:embed="rId3"/>
          <a:srcRect r="72630" b="-2617"/>
          <a:stretch/>
        </p:blipFill>
        <p:spPr>
          <a:xfrm>
            <a:off x="7811564" y="5569409"/>
            <a:ext cx="1228100" cy="212647"/>
          </a:xfrm>
          <a:prstGeom prst="rect">
            <a:avLst/>
          </a:prstGeom>
        </p:spPr>
      </p:pic>
      <p:cxnSp>
        <p:nvCxnSpPr>
          <p:cNvPr id="14" name="Straight Connector 13">
            <a:extLst>
              <a:ext uri="{FF2B5EF4-FFF2-40B4-BE49-F238E27FC236}">
                <a16:creationId xmlns:a16="http://schemas.microsoft.com/office/drawing/2014/main" id="{94214AA9-3EF4-1647-8ED9-A4F33DE52535}"/>
              </a:ext>
            </a:extLst>
          </p:cNvPr>
          <p:cNvCxnSpPr>
            <a:cxnSpLocks/>
          </p:cNvCxnSpPr>
          <p:nvPr userDrawn="1"/>
        </p:nvCxnSpPr>
        <p:spPr>
          <a:xfrm>
            <a:off x="866335" y="5292485"/>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885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2">
    <p:bg>
      <p:bgPr>
        <a:solidFill>
          <a:schemeClr val="tx1">
            <a:alpha val="99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16359" y="1524351"/>
            <a:ext cx="4741088" cy="1218849"/>
          </a:xfrm>
        </p:spPr>
        <p:txBody>
          <a:bodyPr lIns="0" anchor="b">
            <a:normAutofit/>
          </a:bodyPr>
          <a:lstStyle>
            <a:lvl1pPr algn="l">
              <a:lnSpc>
                <a:spcPct val="100000"/>
              </a:lnSpc>
              <a:defRPr sz="4400">
                <a:solidFill>
                  <a:schemeClr val="accent4"/>
                </a:solidFill>
                <a:latin typeface="Imprima" pitchFamily="2" charset="77"/>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4416358" y="2876620"/>
            <a:ext cx="4741089" cy="1628134"/>
          </a:xfrm>
        </p:spPr>
        <p:txBody>
          <a:bodyPr lIns="0">
            <a:normAutofit/>
          </a:bodyPr>
          <a:lstStyle>
            <a:lvl1pPr marL="0" indent="0" algn="l">
              <a:lnSpc>
                <a:spcPct val="150000"/>
              </a:lnSpc>
              <a:buNone/>
              <a:defRPr sz="200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Rectangle 15">
            <a:extLst>
              <a:ext uri="{FF2B5EF4-FFF2-40B4-BE49-F238E27FC236}">
                <a16:creationId xmlns:a16="http://schemas.microsoft.com/office/drawing/2014/main" id="{FCF6DB4D-7FAC-8E44-9B31-CDBDF2AAF697}"/>
              </a:ext>
            </a:extLst>
          </p:cNvPr>
          <p:cNvSpPr/>
          <p:nvPr userDrawn="1"/>
        </p:nvSpPr>
        <p:spPr>
          <a:xfrm>
            <a:off x="817153" y="1086441"/>
            <a:ext cx="2245653" cy="2245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6EF691F-98FF-8D4E-9DF6-F9B91EC9197C}"/>
              </a:ext>
            </a:extLst>
          </p:cNvPr>
          <p:cNvSpPr/>
          <p:nvPr userDrawn="1"/>
        </p:nvSpPr>
        <p:spPr>
          <a:xfrm>
            <a:off x="1812544" y="1717316"/>
            <a:ext cx="2245653" cy="22456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pic>
        <p:nvPicPr>
          <p:cNvPr id="11" name="Picture 10">
            <a:extLst>
              <a:ext uri="{FF2B5EF4-FFF2-40B4-BE49-F238E27FC236}">
                <a16:creationId xmlns:a16="http://schemas.microsoft.com/office/drawing/2014/main" id="{06F44A6A-D518-AB40-A35F-551AFC03A506}"/>
              </a:ext>
            </a:extLst>
          </p:cNvPr>
          <p:cNvPicPr>
            <a:picLocks noChangeAspect="1"/>
          </p:cNvPicPr>
          <p:nvPr userDrawn="1"/>
        </p:nvPicPr>
        <p:blipFill rotWithShape="1">
          <a:blip r:embed="rId2"/>
          <a:srcRect l="22199" t="-6098" r="72630" b="-2617"/>
          <a:stretch/>
        </p:blipFill>
        <p:spPr>
          <a:xfrm rot="16200000">
            <a:off x="1080500" y="2568795"/>
            <a:ext cx="2245654" cy="2180410"/>
          </a:xfrm>
          <a:prstGeom prst="rect">
            <a:avLst/>
          </a:prstGeom>
        </p:spPr>
      </p:pic>
      <p:pic>
        <p:nvPicPr>
          <p:cNvPr id="12" name="Picture 11">
            <a:extLst>
              <a:ext uri="{FF2B5EF4-FFF2-40B4-BE49-F238E27FC236}">
                <a16:creationId xmlns:a16="http://schemas.microsoft.com/office/drawing/2014/main" id="{ABF5DB55-7D65-F84D-9E66-37E6EB33F28E}"/>
              </a:ext>
            </a:extLst>
          </p:cNvPr>
          <p:cNvPicPr>
            <a:picLocks noChangeAspect="1"/>
          </p:cNvPicPr>
          <p:nvPr userDrawn="1"/>
        </p:nvPicPr>
        <p:blipFill>
          <a:blip r:embed="rId3"/>
          <a:srcRect/>
          <a:stretch/>
        </p:blipFill>
        <p:spPr>
          <a:xfrm>
            <a:off x="866336" y="5509451"/>
            <a:ext cx="1892416" cy="300646"/>
          </a:xfrm>
          <a:prstGeom prst="rect">
            <a:avLst/>
          </a:prstGeom>
        </p:spPr>
      </p:pic>
      <p:sp>
        <p:nvSpPr>
          <p:cNvPr id="13" name="TextBox 12">
            <a:extLst>
              <a:ext uri="{FF2B5EF4-FFF2-40B4-BE49-F238E27FC236}">
                <a16:creationId xmlns:a16="http://schemas.microsoft.com/office/drawing/2014/main" id="{EF6334A3-7839-FE46-AC22-4856BA5C5F8D}"/>
              </a:ext>
            </a:extLst>
          </p:cNvPr>
          <p:cNvSpPr txBox="1"/>
          <p:nvPr userDrawn="1"/>
        </p:nvSpPr>
        <p:spPr>
          <a:xfrm>
            <a:off x="866335" y="5810098"/>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err="1">
                <a:ln>
                  <a:noFill/>
                </a:ln>
                <a:solidFill>
                  <a:schemeClr val="bg2"/>
                </a:solidFill>
                <a:effectLst/>
                <a:uLnTx/>
                <a:uFillTx/>
                <a:latin typeface="Open sans"/>
              </a:rPr>
              <a:t>telsolutions.co.uk</a:t>
            </a:r>
            <a:r>
              <a:rPr kumimoji="0" lang="en-GB" sz="1000" b="1" i="0" u="none" strike="noStrike" kern="0" cap="none" spc="0" normalizeH="0" baseline="0" noProof="0" dirty="0">
                <a:ln>
                  <a:noFill/>
                </a:ln>
                <a:solidFill>
                  <a:schemeClr val="bg2"/>
                </a:solidFill>
                <a:effectLst/>
                <a:uLnTx/>
                <a:uFillTx/>
                <a:latin typeface="Open sans"/>
              </a:rPr>
              <a:t>  | </a:t>
            </a:r>
            <a:r>
              <a:rPr kumimoji="0" lang="en-GB" sz="1000" b="1" i="0" u="none" strike="noStrike" kern="0" cap="none" spc="0" normalizeH="0" baseline="0" noProof="0" dirty="0" err="1">
                <a:ln>
                  <a:noFill/>
                </a:ln>
                <a:solidFill>
                  <a:schemeClr val="bg2"/>
                </a:solidFill>
                <a:effectLst/>
                <a:uLnTx/>
                <a:uFillTx/>
                <a:latin typeface="Open sans"/>
              </a:rPr>
              <a:t>Telsolutions</a:t>
            </a:r>
            <a:r>
              <a:rPr kumimoji="0" lang="en-GB" sz="1000" b="1" i="0" u="none" strike="noStrike" kern="0" cap="none" spc="0" normalizeH="0" baseline="0" noProof="0" dirty="0">
                <a:ln>
                  <a:noFill/>
                </a:ln>
                <a:solidFill>
                  <a:schemeClr val="bg2"/>
                </a:solidFill>
                <a:effectLst/>
                <a:uLnTx/>
                <a:uFillTx/>
                <a:latin typeface="Open sans"/>
              </a:rPr>
              <a:t>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bg2"/>
                </a:solidFill>
                <a:effectLst/>
                <a:uLnTx/>
                <a:uFillTx/>
                <a:latin typeface="Open sans"/>
              </a:rPr>
              <a:t>Content is not for distribution to any third party provider without the express permission of the author Daniel Pearce, Director of Business development</a:t>
            </a:r>
          </a:p>
        </p:txBody>
      </p:sp>
      <p:pic>
        <p:nvPicPr>
          <p:cNvPr id="14" name="Picture 13">
            <a:extLst>
              <a:ext uri="{FF2B5EF4-FFF2-40B4-BE49-F238E27FC236}">
                <a16:creationId xmlns:a16="http://schemas.microsoft.com/office/drawing/2014/main" id="{8CA187CF-1658-4B42-9050-41192704135B}"/>
              </a:ext>
            </a:extLst>
          </p:cNvPr>
          <p:cNvPicPr>
            <a:picLocks noChangeAspect="1"/>
          </p:cNvPicPr>
          <p:nvPr userDrawn="1"/>
        </p:nvPicPr>
        <p:blipFill rotWithShape="1">
          <a:blip r:embed="rId2"/>
          <a:srcRect r="72630" b="-2617"/>
          <a:stretch/>
        </p:blipFill>
        <p:spPr>
          <a:xfrm>
            <a:off x="7811564" y="5569409"/>
            <a:ext cx="1228100" cy="212647"/>
          </a:xfrm>
          <a:prstGeom prst="rect">
            <a:avLst/>
          </a:prstGeom>
        </p:spPr>
      </p:pic>
      <p:cxnSp>
        <p:nvCxnSpPr>
          <p:cNvPr id="15" name="Straight Connector 14">
            <a:extLst>
              <a:ext uri="{FF2B5EF4-FFF2-40B4-BE49-F238E27FC236}">
                <a16:creationId xmlns:a16="http://schemas.microsoft.com/office/drawing/2014/main" id="{B7CEE47C-F8A9-EC47-92FC-3132537F7358}"/>
              </a:ext>
            </a:extLst>
          </p:cNvPr>
          <p:cNvCxnSpPr>
            <a:cxnSpLocks/>
          </p:cNvCxnSpPr>
          <p:nvPr userDrawn="1"/>
        </p:nvCxnSpPr>
        <p:spPr>
          <a:xfrm>
            <a:off x="866335" y="5292485"/>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3578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andard">
    <p:bg>
      <p:bgPr>
        <a:solidFill>
          <a:schemeClr val="tx1">
            <a:alpha val="99000"/>
          </a:schemeClr>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74AB5E71-3976-DD4F-9752-ECBC7C921A5D}"/>
              </a:ext>
            </a:extLst>
          </p:cNvPr>
          <p:cNvSpPr>
            <a:spLocks noGrp="1"/>
          </p:cNvSpPr>
          <p:nvPr>
            <p:ph idx="1"/>
          </p:nvPr>
        </p:nvSpPr>
        <p:spPr>
          <a:xfrm>
            <a:off x="888304" y="778923"/>
            <a:ext cx="3946743" cy="4521740"/>
          </a:xfrm>
        </p:spPr>
        <p:txBody>
          <a:bodyPr lIns="0"/>
          <a:lstStyle>
            <a:lvl1pPr marL="228600" indent="-228600">
              <a:lnSpc>
                <a:spcPct val="120000"/>
              </a:lnSpc>
              <a:buClr>
                <a:srgbClr val="F16857"/>
              </a:buClr>
              <a:buFont typeface="Wingdings" pitchFamily="2" charset="2"/>
              <a:buChar char="§"/>
              <a:defRPr>
                <a:solidFill>
                  <a:schemeClr val="bg1"/>
                </a:solidFill>
              </a:defRPr>
            </a:lvl1pPr>
            <a:lvl2pPr marL="685800" indent="-228600">
              <a:lnSpc>
                <a:spcPct val="120000"/>
              </a:lnSpc>
              <a:buClr>
                <a:srgbClr val="F16857"/>
              </a:buClr>
              <a:buFont typeface="Wingdings" pitchFamily="2" charset="2"/>
              <a:buChar char="§"/>
              <a:defRPr>
                <a:solidFill>
                  <a:schemeClr val="bg1"/>
                </a:solidFill>
              </a:defRPr>
            </a:lvl2pPr>
            <a:lvl3pPr marL="1143000" indent="-228600">
              <a:lnSpc>
                <a:spcPct val="120000"/>
              </a:lnSpc>
              <a:buClr>
                <a:srgbClr val="F16857"/>
              </a:buClr>
              <a:buFont typeface="Wingdings" pitchFamily="2" charset="2"/>
              <a:buChar char="§"/>
              <a:defRPr>
                <a:solidFill>
                  <a:schemeClr val="bg1"/>
                </a:solidFill>
              </a:defRPr>
            </a:lvl3pPr>
            <a:lvl4pPr marL="1600200" indent="-228600">
              <a:lnSpc>
                <a:spcPct val="120000"/>
              </a:lnSpc>
              <a:buClr>
                <a:srgbClr val="F16857"/>
              </a:buClr>
              <a:buFont typeface="Wingdings" pitchFamily="2" charset="2"/>
              <a:buChar char="§"/>
              <a:defRPr>
                <a:solidFill>
                  <a:schemeClr val="bg1"/>
                </a:solidFill>
              </a:defRPr>
            </a:lvl4pPr>
            <a:lvl5pPr marL="2057400" indent="-228600">
              <a:lnSpc>
                <a:spcPct val="120000"/>
              </a:lnSpc>
              <a:buClr>
                <a:srgbClr val="F16857"/>
              </a:buClr>
              <a:buFont typeface="Wingdings" pitchFamily="2" charset="2"/>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DE9C5F5F-1C9D-D648-BCF6-53880D1CF394}"/>
              </a:ext>
            </a:extLst>
          </p:cNvPr>
          <p:cNvSpPr>
            <a:spLocks noGrp="1"/>
          </p:cNvSpPr>
          <p:nvPr>
            <p:ph idx="10"/>
          </p:nvPr>
        </p:nvSpPr>
        <p:spPr>
          <a:xfrm>
            <a:off x="5094544" y="778923"/>
            <a:ext cx="3946743" cy="4521739"/>
          </a:xfrm>
        </p:spPr>
        <p:txBody>
          <a:bodyPr lIns="0"/>
          <a:lstStyle>
            <a:lvl1pPr marL="228600" indent="-228600">
              <a:lnSpc>
                <a:spcPct val="120000"/>
              </a:lnSpc>
              <a:buClr>
                <a:srgbClr val="F16857"/>
              </a:buClr>
              <a:buFont typeface="Wingdings" pitchFamily="2" charset="2"/>
              <a:buChar char="§"/>
              <a:defRPr>
                <a:solidFill>
                  <a:schemeClr val="bg1"/>
                </a:solidFill>
              </a:defRPr>
            </a:lvl1pPr>
            <a:lvl2pPr marL="685800" indent="-228600">
              <a:lnSpc>
                <a:spcPct val="120000"/>
              </a:lnSpc>
              <a:buClr>
                <a:srgbClr val="F16857"/>
              </a:buClr>
              <a:buFont typeface="Wingdings" pitchFamily="2" charset="2"/>
              <a:buChar char="§"/>
              <a:defRPr>
                <a:solidFill>
                  <a:schemeClr val="bg1"/>
                </a:solidFill>
              </a:defRPr>
            </a:lvl2pPr>
            <a:lvl3pPr marL="1143000" indent="-228600">
              <a:lnSpc>
                <a:spcPct val="120000"/>
              </a:lnSpc>
              <a:buClr>
                <a:srgbClr val="F16857"/>
              </a:buClr>
              <a:buFont typeface="Wingdings" pitchFamily="2" charset="2"/>
              <a:buChar char="§"/>
              <a:defRPr>
                <a:solidFill>
                  <a:schemeClr val="bg1"/>
                </a:solidFill>
              </a:defRPr>
            </a:lvl3pPr>
            <a:lvl4pPr marL="1600200" indent="-228600">
              <a:lnSpc>
                <a:spcPct val="120000"/>
              </a:lnSpc>
              <a:buClr>
                <a:srgbClr val="F16857"/>
              </a:buClr>
              <a:buFont typeface="Wingdings" pitchFamily="2" charset="2"/>
              <a:buChar char="§"/>
              <a:defRPr>
                <a:solidFill>
                  <a:schemeClr val="bg1"/>
                </a:solidFill>
              </a:defRPr>
            </a:lvl4pPr>
            <a:lvl5pPr marL="2057400" indent="-228600">
              <a:lnSpc>
                <a:spcPct val="120000"/>
              </a:lnSpc>
              <a:buClr>
                <a:srgbClr val="F16857"/>
              </a:buClr>
              <a:buFont typeface="Wingdings" pitchFamily="2" charset="2"/>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18234646-9ECE-6548-8B96-2A4229D897D1}"/>
              </a:ext>
            </a:extLst>
          </p:cNvPr>
          <p:cNvPicPr>
            <a:picLocks noChangeAspect="1"/>
          </p:cNvPicPr>
          <p:nvPr userDrawn="1"/>
        </p:nvPicPr>
        <p:blipFill>
          <a:blip r:embed="rId2"/>
          <a:srcRect/>
          <a:stretch/>
        </p:blipFill>
        <p:spPr>
          <a:xfrm>
            <a:off x="866336" y="5780666"/>
            <a:ext cx="1892416" cy="300646"/>
          </a:xfrm>
          <a:prstGeom prst="rect">
            <a:avLst/>
          </a:prstGeom>
        </p:spPr>
      </p:pic>
      <p:sp>
        <p:nvSpPr>
          <p:cNvPr id="9" name="TextBox 8">
            <a:extLst>
              <a:ext uri="{FF2B5EF4-FFF2-40B4-BE49-F238E27FC236}">
                <a16:creationId xmlns:a16="http://schemas.microsoft.com/office/drawing/2014/main" id="{5DA15A0A-C0F8-2144-B1BF-47AC8CE4B23F}"/>
              </a:ext>
            </a:extLst>
          </p:cNvPr>
          <p:cNvSpPr txBox="1"/>
          <p:nvPr userDrawn="1"/>
        </p:nvSpPr>
        <p:spPr>
          <a:xfrm>
            <a:off x="866335" y="6081313"/>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err="1">
                <a:ln>
                  <a:noFill/>
                </a:ln>
                <a:solidFill>
                  <a:schemeClr val="bg2"/>
                </a:solidFill>
                <a:effectLst/>
                <a:uLnTx/>
                <a:uFillTx/>
                <a:latin typeface="Open sans"/>
              </a:rPr>
              <a:t>telsolutions.co.uk</a:t>
            </a:r>
            <a:r>
              <a:rPr kumimoji="0" lang="en-GB" sz="1000" b="1" i="0" u="none" strike="noStrike" kern="0" cap="none" spc="0" normalizeH="0" baseline="0" noProof="0" dirty="0">
                <a:ln>
                  <a:noFill/>
                </a:ln>
                <a:solidFill>
                  <a:schemeClr val="bg2"/>
                </a:solidFill>
                <a:effectLst/>
                <a:uLnTx/>
                <a:uFillTx/>
                <a:latin typeface="Open sans"/>
              </a:rPr>
              <a:t>  | </a:t>
            </a:r>
            <a:r>
              <a:rPr kumimoji="0" lang="en-GB" sz="1000" b="1" i="0" u="none" strike="noStrike" kern="0" cap="none" spc="0" normalizeH="0" baseline="0" noProof="0" dirty="0" err="1">
                <a:ln>
                  <a:noFill/>
                </a:ln>
                <a:solidFill>
                  <a:schemeClr val="bg2"/>
                </a:solidFill>
                <a:effectLst/>
                <a:uLnTx/>
                <a:uFillTx/>
                <a:latin typeface="Open sans"/>
              </a:rPr>
              <a:t>Telsolutions</a:t>
            </a:r>
            <a:r>
              <a:rPr kumimoji="0" lang="en-GB" sz="1000" b="1" i="0" u="none" strike="noStrike" kern="0" cap="none" spc="0" normalizeH="0" baseline="0" noProof="0" dirty="0">
                <a:ln>
                  <a:noFill/>
                </a:ln>
                <a:solidFill>
                  <a:schemeClr val="bg2"/>
                </a:solidFill>
                <a:effectLst/>
                <a:uLnTx/>
                <a:uFillTx/>
                <a:latin typeface="Open sans"/>
              </a:rPr>
              <a:t>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bg2"/>
                </a:solidFill>
                <a:effectLst/>
                <a:uLnTx/>
                <a:uFillTx/>
                <a:latin typeface="Open sans"/>
              </a:rPr>
              <a:t>Content is not for distribution to any third party provider without the express permission of the author Daniel Pearce, Director of Business development</a:t>
            </a:r>
          </a:p>
        </p:txBody>
      </p:sp>
      <p:pic>
        <p:nvPicPr>
          <p:cNvPr id="10" name="Picture 9">
            <a:extLst>
              <a:ext uri="{FF2B5EF4-FFF2-40B4-BE49-F238E27FC236}">
                <a16:creationId xmlns:a16="http://schemas.microsoft.com/office/drawing/2014/main" id="{137649A8-CEA3-5541-9E46-57D6F39647C4}"/>
              </a:ext>
            </a:extLst>
          </p:cNvPr>
          <p:cNvPicPr>
            <a:picLocks noChangeAspect="1"/>
          </p:cNvPicPr>
          <p:nvPr userDrawn="1"/>
        </p:nvPicPr>
        <p:blipFill rotWithShape="1">
          <a:blip r:embed="rId3"/>
          <a:srcRect r="72630" b="-2617"/>
          <a:stretch/>
        </p:blipFill>
        <p:spPr>
          <a:xfrm>
            <a:off x="7811564" y="5840624"/>
            <a:ext cx="1228100" cy="212647"/>
          </a:xfrm>
          <a:prstGeom prst="rect">
            <a:avLst/>
          </a:prstGeom>
        </p:spPr>
      </p:pic>
      <p:cxnSp>
        <p:nvCxnSpPr>
          <p:cNvPr id="13" name="Straight Connector 12">
            <a:extLst>
              <a:ext uri="{FF2B5EF4-FFF2-40B4-BE49-F238E27FC236}">
                <a16:creationId xmlns:a16="http://schemas.microsoft.com/office/drawing/2014/main" id="{9282215C-1FC8-1A4D-98F1-DB3B0003F81A}"/>
              </a:ext>
            </a:extLst>
          </p:cNvPr>
          <p:cNvCxnSpPr>
            <a:cxnSpLocks/>
          </p:cNvCxnSpPr>
          <p:nvPr userDrawn="1"/>
        </p:nvCxnSpPr>
        <p:spPr>
          <a:xfrm>
            <a:off x="866335" y="5563700"/>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8239796"/>
      </p:ext>
    </p:extLst>
  </p:cSld>
  <p:clrMapOvr>
    <a:masterClrMapping/>
  </p:clrMapOvr>
  <p:extLst>
    <p:ext uri="{DCECCB84-F9BA-43D5-87BE-67443E8EF086}">
      <p15:sldGuideLst xmlns:p15="http://schemas.microsoft.com/office/powerpoint/2012/main">
        <p15:guide id="1" orient="horz" pos="3339">
          <p15:clr>
            <a:srgbClr val="FBAE40"/>
          </p15:clr>
        </p15:guide>
        <p15:guide id="2" pos="312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ndard 2">
    <p:bg>
      <p:bgPr>
        <a:solidFill>
          <a:schemeClr val="tx1">
            <a:alpha val="99000"/>
          </a:schemeClr>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CE92CEF-240E-E245-BBC5-2DD6A968F4FE}"/>
              </a:ext>
            </a:extLst>
          </p:cNvPr>
          <p:cNvSpPr>
            <a:spLocks noGrp="1"/>
          </p:cNvSpPr>
          <p:nvPr>
            <p:ph idx="1"/>
          </p:nvPr>
        </p:nvSpPr>
        <p:spPr>
          <a:xfrm>
            <a:off x="866335" y="1735806"/>
            <a:ext cx="8129392" cy="3564856"/>
          </a:xfrm>
        </p:spPr>
        <p:txBody>
          <a:bodyPr lIns="0"/>
          <a:lstStyle>
            <a:lvl1pPr marL="228600" indent="-228600">
              <a:lnSpc>
                <a:spcPct val="120000"/>
              </a:lnSpc>
              <a:buClr>
                <a:srgbClr val="F16857"/>
              </a:buClr>
              <a:buFont typeface="Wingdings" pitchFamily="2" charset="2"/>
              <a:buChar char="§"/>
              <a:defRPr>
                <a:solidFill>
                  <a:schemeClr val="bg1"/>
                </a:solidFill>
              </a:defRPr>
            </a:lvl1pPr>
            <a:lvl2pPr marL="685800" indent="-228600">
              <a:lnSpc>
                <a:spcPct val="120000"/>
              </a:lnSpc>
              <a:buClr>
                <a:srgbClr val="F16857"/>
              </a:buClr>
              <a:buFont typeface="Wingdings" pitchFamily="2" charset="2"/>
              <a:buChar char="§"/>
              <a:defRPr>
                <a:solidFill>
                  <a:schemeClr val="bg1"/>
                </a:solidFill>
              </a:defRPr>
            </a:lvl2pPr>
            <a:lvl3pPr marL="1143000" indent="-228600">
              <a:lnSpc>
                <a:spcPct val="120000"/>
              </a:lnSpc>
              <a:buClr>
                <a:srgbClr val="F16857"/>
              </a:buClr>
              <a:buFont typeface="Wingdings" pitchFamily="2" charset="2"/>
              <a:buChar char="§"/>
              <a:defRPr>
                <a:solidFill>
                  <a:schemeClr val="bg1"/>
                </a:solidFill>
              </a:defRPr>
            </a:lvl3pPr>
            <a:lvl4pPr marL="1600200" indent="-228600">
              <a:lnSpc>
                <a:spcPct val="120000"/>
              </a:lnSpc>
              <a:buClr>
                <a:srgbClr val="F16857"/>
              </a:buClr>
              <a:buFont typeface="Wingdings" pitchFamily="2" charset="2"/>
              <a:buChar char="§"/>
              <a:defRPr>
                <a:solidFill>
                  <a:schemeClr val="bg1"/>
                </a:solidFill>
              </a:defRPr>
            </a:lvl4pPr>
            <a:lvl5pPr marL="2057400" indent="-228600">
              <a:lnSpc>
                <a:spcPct val="120000"/>
              </a:lnSpc>
              <a:buClr>
                <a:srgbClr val="F16857"/>
              </a:buClr>
              <a:buFont typeface="Wingdings" pitchFamily="2" charset="2"/>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665DD38E-CDE3-6345-A29D-605F3289D61B}"/>
              </a:ext>
            </a:extLst>
          </p:cNvPr>
          <p:cNvSpPr>
            <a:spLocks noGrp="1"/>
          </p:cNvSpPr>
          <p:nvPr>
            <p:ph type="title"/>
          </p:nvPr>
        </p:nvSpPr>
        <p:spPr>
          <a:xfrm>
            <a:off x="866335" y="682030"/>
            <a:ext cx="8129392" cy="835485"/>
          </a:xfrm>
        </p:spPr>
        <p:txBody>
          <a:bodyPr lIns="0"/>
          <a:lstStyle>
            <a:lvl1pPr>
              <a:defRPr>
                <a:solidFill>
                  <a:schemeClr val="accent2"/>
                </a:solidFill>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5809DF58-1576-094B-9B36-16C27AB6BF7A}"/>
              </a:ext>
            </a:extLst>
          </p:cNvPr>
          <p:cNvPicPr>
            <a:picLocks noChangeAspect="1"/>
          </p:cNvPicPr>
          <p:nvPr userDrawn="1"/>
        </p:nvPicPr>
        <p:blipFill>
          <a:blip r:embed="rId2"/>
          <a:srcRect/>
          <a:stretch/>
        </p:blipFill>
        <p:spPr>
          <a:xfrm>
            <a:off x="866336" y="5772923"/>
            <a:ext cx="1892416" cy="300646"/>
          </a:xfrm>
          <a:prstGeom prst="rect">
            <a:avLst/>
          </a:prstGeom>
        </p:spPr>
      </p:pic>
      <p:sp>
        <p:nvSpPr>
          <p:cNvPr id="9" name="TextBox 8">
            <a:extLst>
              <a:ext uri="{FF2B5EF4-FFF2-40B4-BE49-F238E27FC236}">
                <a16:creationId xmlns:a16="http://schemas.microsoft.com/office/drawing/2014/main" id="{57DE2583-36A7-DE43-9B3A-91BC42FB7721}"/>
              </a:ext>
            </a:extLst>
          </p:cNvPr>
          <p:cNvSpPr txBox="1"/>
          <p:nvPr userDrawn="1"/>
        </p:nvSpPr>
        <p:spPr>
          <a:xfrm>
            <a:off x="866335" y="6073570"/>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err="1">
                <a:ln>
                  <a:noFill/>
                </a:ln>
                <a:solidFill>
                  <a:schemeClr val="bg2"/>
                </a:solidFill>
                <a:effectLst/>
                <a:uLnTx/>
                <a:uFillTx/>
                <a:latin typeface="Open sans"/>
              </a:rPr>
              <a:t>telsolutions.co.uk</a:t>
            </a:r>
            <a:r>
              <a:rPr kumimoji="0" lang="en-GB" sz="1000" b="1" i="0" u="none" strike="noStrike" kern="0" cap="none" spc="0" normalizeH="0" baseline="0" noProof="0" dirty="0">
                <a:ln>
                  <a:noFill/>
                </a:ln>
                <a:solidFill>
                  <a:schemeClr val="bg2"/>
                </a:solidFill>
                <a:effectLst/>
                <a:uLnTx/>
                <a:uFillTx/>
                <a:latin typeface="Open sans"/>
              </a:rPr>
              <a:t>  | </a:t>
            </a:r>
            <a:r>
              <a:rPr kumimoji="0" lang="en-GB" sz="1000" b="1" i="0" u="none" strike="noStrike" kern="0" cap="none" spc="0" normalizeH="0" baseline="0" noProof="0" dirty="0" err="1">
                <a:ln>
                  <a:noFill/>
                </a:ln>
                <a:solidFill>
                  <a:schemeClr val="bg2"/>
                </a:solidFill>
                <a:effectLst/>
                <a:uLnTx/>
                <a:uFillTx/>
                <a:latin typeface="Open sans"/>
              </a:rPr>
              <a:t>Telsolutions</a:t>
            </a:r>
            <a:r>
              <a:rPr kumimoji="0" lang="en-GB" sz="1000" b="1" i="0" u="none" strike="noStrike" kern="0" cap="none" spc="0" normalizeH="0" baseline="0" noProof="0" dirty="0">
                <a:ln>
                  <a:noFill/>
                </a:ln>
                <a:solidFill>
                  <a:schemeClr val="bg2"/>
                </a:solidFill>
                <a:effectLst/>
                <a:uLnTx/>
                <a:uFillTx/>
                <a:latin typeface="Open sans"/>
              </a:rPr>
              <a:t>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bg2"/>
                </a:solidFill>
                <a:effectLst/>
                <a:uLnTx/>
                <a:uFillTx/>
                <a:latin typeface="Open sans"/>
              </a:rPr>
              <a:t>Content is not for distribution to any third party provider without the express permission of the author Daniel Pearce, Director of Business development</a:t>
            </a:r>
          </a:p>
        </p:txBody>
      </p:sp>
      <p:pic>
        <p:nvPicPr>
          <p:cNvPr id="10" name="Picture 9">
            <a:extLst>
              <a:ext uri="{FF2B5EF4-FFF2-40B4-BE49-F238E27FC236}">
                <a16:creationId xmlns:a16="http://schemas.microsoft.com/office/drawing/2014/main" id="{FFC6A896-E7D5-E842-9434-BCDB7043E966}"/>
              </a:ext>
            </a:extLst>
          </p:cNvPr>
          <p:cNvPicPr>
            <a:picLocks noChangeAspect="1"/>
          </p:cNvPicPr>
          <p:nvPr userDrawn="1"/>
        </p:nvPicPr>
        <p:blipFill rotWithShape="1">
          <a:blip r:embed="rId3"/>
          <a:srcRect r="72630" b="-2617"/>
          <a:stretch/>
        </p:blipFill>
        <p:spPr>
          <a:xfrm>
            <a:off x="7811564" y="5832881"/>
            <a:ext cx="1228100" cy="212647"/>
          </a:xfrm>
          <a:prstGeom prst="rect">
            <a:avLst/>
          </a:prstGeom>
        </p:spPr>
      </p:pic>
      <p:cxnSp>
        <p:nvCxnSpPr>
          <p:cNvPr id="14" name="Straight Connector 13">
            <a:extLst>
              <a:ext uri="{FF2B5EF4-FFF2-40B4-BE49-F238E27FC236}">
                <a16:creationId xmlns:a16="http://schemas.microsoft.com/office/drawing/2014/main" id="{7072ECD0-C35E-7746-838D-15771D1F1F16}"/>
              </a:ext>
            </a:extLst>
          </p:cNvPr>
          <p:cNvCxnSpPr>
            <a:cxnSpLocks/>
          </p:cNvCxnSpPr>
          <p:nvPr userDrawn="1"/>
        </p:nvCxnSpPr>
        <p:spPr>
          <a:xfrm>
            <a:off x="866335" y="5555957"/>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7742670"/>
      </p:ext>
    </p:extLst>
  </p:cSld>
  <p:clrMapOvr>
    <a:masterClrMapping/>
  </p:clrMapOvr>
  <p:extLst>
    <p:ext uri="{DCECCB84-F9BA-43D5-87BE-67443E8EF086}">
      <p15:sldGuideLst xmlns:p15="http://schemas.microsoft.com/office/powerpoint/2012/main">
        <p15:guide id="1" orient="horz" pos="3339">
          <p15:clr>
            <a:srgbClr val="FBAE40"/>
          </p15:clr>
        </p15:guide>
        <p15:guide id="2" pos="312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tandard 3">
    <p:bg>
      <p:bgPr>
        <a:solidFill>
          <a:schemeClr val="tx1">
            <a:alpha val="99000"/>
          </a:schemeClr>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EA3727D9-E343-A14F-A1BE-57E7A583DF0B}"/>
              </a:ext>
            </a:extLst>
          </p:cNvPr>
          <p:cNvSpPr>
            <a:spLocks noGrp="1"/>
          </p:cNvSpPr>
          <p:nvPr>
            <p:ph idx="1"/>
          </p:nvPr>
        </p:nvSpPr>
        <p:spPr>
          <a:xfrm>
            <a:off x="888304" y="682029"/>
            <a:ext cx="8173329" cy="4618631"/>
          </a:xfrm>
        </p:spPr>
        <p:txBody>
          <a:bodyPr lIns="0" numCol="2" spcCol="288000">
            <a:normAutofit/>
          </a:bodyPr>
          <a:lstStyle>
            <a:lvl1pPr marL="0" indent="0">
              <a:lnSpc>
                <a:spcPct val="130000"/>
              </a:lnSpc>
              <a:buClr>
                <a:srgbClr val="F16857"/>
              </a:buClr>
              <a:buFont typeface="Wingdings" pitchFamily="2" charset="2"/>
              <a:buNone/>
              <a:defRPr sz="1600">
                <a:solidFill>
                  <a:schemeClr val="bg1"/>
                </a:solidFill>
              </a:defRPr>
            </a:lvl1pPr>
            <a:lvl2pPr marL="457200" indent="0">
              <a:lnSpc>
                <a:spcPct val="120000"/>
              </a:lnSpc>
              <a:buClr>
                <a:srgbClr val="F16857"/>
              </a:buClr>
              <a:buFont typeface="Wingdings" pitchFamily="2" charset="2"/>
              <a:buNone/>
              <a:defRPr>
                <a:solidFill>
                  <a:schemeClr val="bg1"/>
                </a:solidFill>
              </a:defRPr>
            </a:lvl2pPr>
            <a:lvl3pPr marL="914400" indent="0">
              <a:lnSpc>
                <a:spcPct val="120000"/>
              </a:lnSpc>
              <a:buClr>
                <a:srgbClr val="F16857"/>
              </a:buClr>
              <a:buFont typeface="Wingdings" pitchFamily="2" charset="2"/>
              <a:buNone/>
              <a:defRPr>
                <a:solidFill>
                  <a:schemeClr val="bg1"/>
                </a:solidFill>
              </a:defRPr>
            </a:lvl3pPr>
            <a:lvl4pPr marL="1371600" indent="0">
              <a:lnSpc>
                <a:spcPct val="120000"/>
              </a:lnSpc>
              <a:buClr>
                <a:srgbClr val="F16857"/>
              </a:buClr>
              <a:buFont typeface="Wingdings" pitchFamily="2" charset="2"/>
              <a:buNone/>
              <a:defRPr>
                <a:solidFill>
                  <a:schemeClr val="bg1"/>
                </a:solidFill>
              </a:defRPr>
            </a:lvl4pPr>
            <a:lvl5pPr marL="1828800" indent="0">
              <a:lnSpc>
                <a:spcPct val="120000"/>
              </a:lnSpc>
              <a:buClr>
                <a:srgbClr val="F16857"/>
              </a:buClr>
              <a:buFont typeface="Wingdings" pitchFamily="2" charset="2"/>
              <a:buNone/>
              <a:defRPr>
                <a:solidFill>
                  <a:schemeClr val="bg1"/>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812BD7A3-3C04-E64D-9BF9-67EF47AC437D}"/>
              </a:ext>
            </a:extLst>
          </p:cNvPr>
          <p:cNvPicPr>
            <a:picLocks noChangeAspect="1"/>
          </p:cNvPicPr>
          <p:nvPr userDrawn="1"/>
        </p:nvPicPr>
        <p:blipFill>
          <a:blip r:embed="rId2"/>
          <a:srcRect/>
          <a:stretch/>
        </p:blipFill>
        <p:spPr>
          <a:xfrm>
            <a:off x="866336" y="5772922"/>
            <a:ext cx="1892416" cy="300646"/>
          </a:xfrm>
          <a:prstGeom prst="rect">
            <a:avLst/>
          </a:prstGeom>
        </p:spPr>
      </p:pic>
      <p:sp>
        <p:nvSpPr>
          <p:cNvPr id="9" name="TextBox 8">
            <a:extLst>
              <a:ext uri="{FF2B5EF4-FFF2-40B4-BE49-F238E27FC236}">
                <a16:creationId xmlns:a16="http://schemas.microsoft.com/office/drawing/2014/main" id="{FB08CE0F-22D6-1249-83E2-29503FF72D3F}"/>
              </a:ext>
            </a:extLst>
          </p:cNvPr>
          <p:cNvSpPr txBox="1"/>
          <p:nvPr userDrawn="1"/>
        </p:nvSpPr>
        <p:spPr>
          <a:xfrm>
            <a:off x="866335" y="6073569"/>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err="1">
                <a:ln>
                  <a:noFill/>
                </a:ln>
                <a:solidFill>
                  <a:schemeClr val="bg2"/>
                </a:solidFill>
                <a:effectLst/>
                <a:uLnTx/>
                <a:uFillTx/>
                <a:latin typeface="Open sans"/>
              </a:rPr>
              <a:t>telsolutions.co.uk</a:t>
            </a:r>
            <a:r>
              <a:rPr kumimoji="0" lang="en-GB" sz="1000" b="1" i="0" u="none" strike="noStrike" kern="0" cap="none" spc="0" normalizeH="0" baseline="0" noProof="0" dirty="0">
                <a:ln>
                  <a:noFill/>
                </a:ln>
                <a:solidFill>
                  <a:schemeClr val="bg2"/>
                </a:solidFill>
                <a:effectLst/>
                <a:uLnTx/>
                <a:uFillTx/>
                <a:latin typeface="Open sans"/>
              </a:rPr>
              <a:t>  | </a:t>
            </a:r>
            <a:r>
              <a:rPr kumimoji="0" lang="en-GB" sz="1000" b="1" i="0" u="none" strike="noStrike" kern="0" cap="none" spc="0" normalizeH="0" baseline="0" noProof="0" dirty="0" err="1">
                <a:ln>
                  <a:noFill/>
                </a:ln>
                <a:solidFill>
                  <a:schemeClr val="bg2"/>
                </a:solidFill>
                <a:effectLst/>
                <a:uLnTx/>
                <a:uFillTx/>
                <a:latin typeface="Open sans"/>
              </a:rPr>
              <a:t>Telsolutions</a:t>
            </a:r>
            <a:r>
              <a:rPr kumimoji="0" lang="en-GB" sz="1000" b="1" i="0" u="none" strike="noStrike" kern="0" cap="none" spc="0" normalizeH="0" baseline="0" noProof="0" dirty="0">
                <a:ln>
                  <a:noFill/>
                </a:ln>
                <a:solidFill>
                  <a:schemeClr val="bg2"/>
                </a:solidFill>
                <a:effectLst/>
                <a:uLnTx/>
                <a:uFillTx/>
                <a:latin typeface="Open sans"/>
              </a:rPr>
              <a:t>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bg2"/>
                </a:solidFill>
                <a:effectLst/>
                <a:uLnTx/>
                <a:uFillTx/>
                <a:latin typeface="Open sans"/>
              </a:rPr>
              <a:t>Content is not for distribution to any third party provider without the express permission of the author Daniel Pearce, Director of Business development</a:t>
            </a:r>
          </a:p>
        </p:txBody>
      </p:sp>
      <p:pic>
        <p:nvPicPr>
          <p:cNvPr id="10" name="Picture 9">
            <a:extLst>
              <a:ext uri="{FF2B5EF4-FFF2-40B4-BE49-F238E27FC236}">
                <a16:creationId xmlns:a16="http://schemas.microsoft.com/office/drawing/2014/main" id="{45C3C49E-5079-F148-9E87-38ABE5B5D8ED}"/>
              </a:ext>
            </a:extLst>
          </p:cNvPr>
          <p:cNvPicPr>
            <a:picLocks noChangeAspect="1"/>
          </p:cNvPicPr>
          <p:nvPr userDrawn="1"/>
        </p:nvPicPr>
        <p:blipFill rotWithShape="1">
          <a:blip r:embed="rId3"/>
          <a:srcRect r="72630" b="-2617"/>
          <a:stretch/>
        </p:blipFill>
        <p:spPr>
          <a:xfrm>
            <a:off x="7811564" y="5832880"/>
            <a:ext cx="1228100" cy="212647"/>
          </a:xfrm>
          <a:prstGeom prst="rect">
            <a:avLst/>
          </a:prstGeom>
        </p:spPr>
      </p:pic>
      <p:cxnSp>
        <p:nvCxnSpPr>
          <p:cNvPr id="11" name="Straight Connector 10">
            <a:extLst>
              <a:ext uri="{FF2B5EF4-FFF2-40B4-BE49-F238E27FC236}">
                <a16:creationId xmlns:a16="http://schemas.microsoft.com/office/drawing/2014/main" id="{4BA1116C-F203-0C4F-B176-96365E21BAC5}"/>
              </a:ext>
            </a:extLst>
          </p:cNvPr>
          <p:cNvCxnSpPr>
            <a:cxnSpLocks/>
          </p:cNvCxnSpPr>
          <p:nvPr userDrawn="1"/>
        </p:nvCxnSpPr>
        <p:spPr>
          <a:xfrm>
            <a:off x="866335" y="5555956"/>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7201453"/>
      </p:ext>
    </p:extLst>
  </p:cSld>
  <p:clrMapOvr>
    <a:masterClrMapping/>
  </p:clrMapOvr>
  <p:extLst>
    <p:ext uri="{DCECCB84-F9BA-43D5-87BE-67443E8EF086}">
      <p15:sldGuideLst xmlns:p15="http://schemas.microsoft.com/office/powerpoint/2012/main">
        <p15:guide id="1" orient="horz" pos="3339">
          <p15:clr>
            <a:srgbClr val="FBAE40"/>
          </p15:clr>
        </p15:guide>
        <p15:guide id="2" pos="312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andard 4">
    <p:bg>
      <p:bgPr>
        <a:solidFill>
          <a:schemeClr val="tx1">
            <a:alpha val="99000"/>
          </a:schemeClr>
        </a:solidFill>
        <a:effectLst/>
      </p:bgPr>
    </p:bg>
    <p:spTree>
      <p:nvGrpSpPr>
        <p:cNvPr id="1" name=""/>
        <p:cNvGrpSpPr/>
        <p:nvPr/>
      </p:nvGrpSpPr>
      <p:grpSpPr>
        <a:xfrm>
          <a:off x="0" y="0"/>
          <a:ext cx="0" cy="0"/>
          <a:chOff x="0" y="0"/>
          <a:chExt cx="0" cy="0"/>
        </a:xfrm>
      </p:grpSpPr>
      <p:sp>
        <p:nvSpPr>
          <p:cNvPr id="21" name="Content Placeholder 2">
            <a:extLst>
              <a:ext uri="{FF2B5EF4-FFF2-40B4-BE49-F238E27FC236}">
                <a16:creationId xmlns:a16="http://schemas.microsoft.com/office/drawing/2014/main" id="{3B7B586F-D903-9F4C-BEC9-5313C4093002}"/>
              </a:ext>
            </a:extLst>
          </p:cNvPr>
          <p:cNvSpPr>
            <a:spLocks noGrp="1"/>
          </p:cNvSpPr>
          <p:nvPr>
            <p:ph idx="10"/>
          </p:nvPr>
        </p:nvSpPr>
        <p:spPr>
          <a:xfrm>
            <a:off x="888304" y="682029"/>
            <a:ext cx="2600290" cy="4618633"/>
          </a:xfrm>
        </p:spPr>
        <p:txBody>
          <a:bodyPr lIns="0"/>
          <a:lstStyle>
            <a:lvl1pPr>
              <a:lnSpc>
                <a:spcPct val="120000"/>
              </a:lnSpc>
              <a:defRPr>
                <a:solidFill>
                  <a:schemeClr val="bg1"/>
                </a:solidFill>
              </a:defRPr>
            </a:lvl1pPr>
            <a:lvl2pPr>
              <a:lnSpc>
                <a:spcPct val="120000"/>
              </a:lnSpc>
              <a:defRPr>
                <a:solidFill>
                  <a:schemeClr val="bg1"/>
                </a:solidFill>
              </a:defRPr>
            </a:lvl2pPr>
            <a:lvl3pPr>
              <a:lnSpc>
                <a:spcPct val="120000"/>
              </a:lnSpc>
              <a:defRPr>
                <a:solidFill>
                  <a:schemeClr val="bg1"/>
                </a:solidFill>
              </a:defRPr>
            </a:lvl3pPr>
            <a:lvl4pPr>
              <a:lnSpc>
                <a:spcPct val="120000"/>
              </a:lnSpc>
              <a:defRPr>
                <a:solidFill>
                  <a:schemeClr val="bg1"/>
                </a:solidFill>
              </a:defRPr>
            </a:lvl4pPr>
            <a:lvl5pPr>
              <a:lnSpc>
                <a:spcPct val="120000"/>
              </a:lnSpc>
              <a:defRPr>
                <a:solidFill>
                  <a:schemeClr val="bg1"/>
                </a:solidFill>
              </a:defRPr>
            </a:lvl5pPr>
          </a:lstStyle>
          <a:p>
            <a:pPr lvl="0"/>
            <a:r>
              <a:rPr lang="en-US"/>
              <a:t>Click to edit Master text styles</a:t>
            </a:r>
          </a:p>
        </p:txBody>
      </p:sp>
      <p:sp>
        <p:nvSpPr>
          <p:cNvPr id="22" name="Content Placeholder 2">
            <a:extLst>
              <a:ext uri="{FF2B5EF4-FFF2-40B4-BE49-F238E27FC236}">
                <a16:creationId xmlns:a16="http://schemas.microsoft.com/office/drawing/2014/main" id="{32FDEED0-9107-4E4C-A447-AD0D6FA3B7AF}"/>
              </a:ext>
            </a:extLst>
          </p:cNvPr>
          <p:cNvSpPr>
            <a:spLocks noGrp="1"/>
          </p:cNvSpPr>
          <p:nvPr>
            <p:ph idx="11"/>
          </p:nvPr>
        </p:nvSpPr>
        <p:spPr>
          <a:xfrm>
            <a:off x="3674823" y="682029"/>
            <a:ext cx="2600290" cy="4618633"/>
          </a:xfrm>
        </p:spPr>
        <p:txBody>
          <a:bodyPr lIns="0"/>
          <a:lstStyle>
            <a:lvl1pPr>
              <a:lnSpc>
                <a:spcPct val="120000"/>
              </a:lnSpc>
              <a:defRPr>
                <a:solidFill>
                  <a:schemeClr val="bg1"/>
                </a:solidFill>
              </a:defRPr>
            </a:lvl1pPr>
            <a:lvl2pPr>
              <a:lnSpc>
                <a:spcPct val="120000"/>
              </a:lnSpc>
              <a:defRPr>
                <a:solidFill>
                  <a:schemeClr val="bg1"/>
                </a:solidFill>
              </a:defRPr>
            </a:lvl2pPr>
            <a:lvl3pPr>
              <a:lnSpc>
                <a:spcPct val="120000"/>
              </a:lnSpc>
              <a:defRPr>
                <a:solidFill>
                  <a:schemeClr val="bg1"/>
                </a:solidFill>
              </a:defRPr>
            </a:lvl3pPr>
            <a:lvl4pPr>
              <a:lnSpc>
                <a:spcPct val="120000"/>
              </a:lnSpc>
              <a:defRPr>
                <a:solidFill>
                  <a:schemeClr val="bg1"/>
                </a:solidFill>
              </a:defRPr>
            </a:lvl4pPr>
            <a:lvl5pPr>
              <a:lnSpc>
                <a:spcPct val="120000"/>
              </a:lnSpc>
              <a:defRPr>
                <a:solidFill>
                  <a:schemeClr val="bg1"/>
                </a:solidFill>
              </a:defRPr>
            </a:lvl5pPr>
          </a:lstStyle>
          <a:p>
            <a:pPr lvl="0"/>
            <a:r>
              <a:rPr lang="en-US"/>
              <a:t>Click to edit Master text styles</a:t>
            </a:r>
          </a:p>
        </p:txBody>
      </p:sp>
      <p:sp>
        <p:nvSpPr>
          <p:cNvPr id="23" name="Content Placeholder 2">
            <a:extLst>
              <a:ext uri="{FF2B5EF4-FFF2-40B4-BE49-F238E27FC236}">
                <a16:creationId xmlns:a16="http://schemas.microsoft.com/office/drawing/2014/main" id="{496EA734-EEC7-2442-BA80-1B47ADF76C7B}"/>
              </a:ext>
            </a:extLst>
          </p:cNvPr>
          <p:cNvSpPr>
            <a:spLocks noGrp="1"/>
          </p:cNvSpPr>
          <p:nvPr>
            <p:ph idx="12"/>
          </p:nvPr>
        </p:nvSpPr>
        <p:spPr>
          <a:xfrm>
            <a:off x="6461343" y="682029"/>
            <a:ext cx="2600290" cy="4618633"/>
          </a:xfrm>
        </p:spPr>
        <p:txBody>
          <a:bodyPr lIns="0"/>
          <a:lstStyle>
            <a:lvl1pPr>
              <a:lnSpc>
                <a:spcPct val="120000"/>
              </a:lnSpc>
              <a:defRPr>
                <a:solidFill>
                  <a:schemeClr val="bg1"/>
                </a:solidFill>
              </a:defRPr>
            </a:lvl1pPr>
            <a:lvl2pPr>
              <a:lnSpc>
                <a:spcPct val="120000"/>
              </a:lnSpc>
              <a:defRPr>
                <a:solidFill>
                  <a:schemeClr val="bg1"/>
                </a:solidFill>
              </a:defRPr>
            </a:lvl2pPr>
            <a:lvl3pPr>
              <a:lnSpc>
                <a:spcPct val="120000"/>
              </a:lnSpc>
              <a:defRPr>
                <a:solidFill>
                  <a:schemeClr val="bg1"/>
                </a:solidFill>
              </a:defRPr>
            </a:lvl3pPr>
            <a:lvl4pPr>
              <a:lnSpc>
                <a:spcPct val="120000"/>
              </a:lnSpc>
              <a:defRPr>
                <a:solidFill>
                  <a:schemeClr val="bg1"/>
                </a:solidFill>
              </a:defRPr>
            </a:lvl4pPr>
            <a:lvl5pPr>
              <a:lnSpc>
                <a:spcPct val="120000"/>
              </a:lnSpc>
              <a:defRPr>
                <a:solidFill>
                  <a:schemeClr val="bg1"/>
                </a:solidFill>
              </a:defRPr>
            </a:lvl5pPr>
          </a:lstStyle>
          <a:p>
            <a:pPr lvl="0"/>
            <a:r>
              <a:rPr lang="en-US"/>
              <a:t>Click to edit Master text styles</a:t>
            </a:r>
          </a:p>
        </p:txBody>
      </p:sp>
      <p:pic>
        <p:nvPicPr>
          <p:cNvPr id="9" name="Picture 8">
            <a:extLst>
              <a:ext uri="{FF2B5EF4-FFF2-40B4-BE49-F238E27FC236}">
                <a16:creationId xmlns:a16="http://schemas.microsoft.com/office/drawing/2014/main" id="{4E8B60D5-C2BA-424A-92E3-583995E8D5F6}"/>
              </a:ext>
            </a:extLst>
          </p:cNvPr>
          <p:cNvPicPr>
            <a:picLocks noChangeAspect="1"/>
          </p:cNvPicPr>
          <p:nvPr userDrawn="1"/>
        </p:nvPicPr>
        <p:blipFill>
          <a:blip r:embed="rId2"/>
          <a:srcRect/>
          <a:stretch/>
        </p:blipFill>
        <p:spPr>
          <a:xfrm>
            <a:off x="866336" y="5772921"/>
            <a:ext cx="1892416" cy="300646"/>
          </a:xfrm>
          <a:prstGeom prst="rect">
            <a:avLst/>
          </a:prstGeom>
        </p:spPr>
      </p:pic>
      <p:sp>
        <p:nvSpPr>
          <p:cNvPr id="10" name="TextBox 9">
            <a:extLst>
              <a:ext uri="{FF2B5EF4-FFF2-40B4-BE49-F238E27FC236}">
                <a16:creationId xmlns:a16="http://schemas.microsoft.com/office/drawing/2014/main" id="{2CEB6067-9E64-CE4D-9CA8-D4A0CEB84EE9}"/>
              </a:ext>
            </a:extLst>
          </p:cNvPr>
          <p:cNvSpPr txBox="1"/>
          <p:nvPr userDrawn="1"/>
        </p:nvSpPr>
        <p:spPr>
          <a:xfrm>
            <a:off x="866335" y="6073568"/>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err="1">
                <a:ln>
                  <a:noFill/>
                </a:ln>
                <a:solidFill>
                  <a:schemeClr val="bg2"/>
                </a:solidFill>
                <a:effectLst/>
                <a:uLnTx/>
                <a:uFillTx/>
                <a:latin typeface="Open sans"/>
              </a:rPr>
              <a:t>telsolutions.co.uk</a:t>
            </a:r>
            <a:r>
              <a:rPr kumimoji="0" lang="en-GB" sz="1000" b="1" i="0" u="none" strike="noStrike" kern="0" cap="none" spc="0" normalizeH="0" baseline="0" noProof="0" dirty="0">
                <a:ln>
                  <a:noFill/>
                </a:ln>
                <a:solidFill>
                  <a:schemeClr val="bg2"/>
                </a:solidFill>
                <a:effectLst/>
                <a:uLnTx/>
                <a:uFillTx/>
                <a:latin typeface="Open sans"/>
              </a:rPr>
              <a:t>  | </a:t>
            </a:r>
            <a:r>
              <a:rPr kumimoji="0" lang="en-GB" sz="1000" b="1" i="0" u="none" strike="noStrike" kern="0" cap="none" spc="0" normalizeH="0" baseline="0" noProof="0" dirty="0" err="1">
                <a:ln>
                  <a:noFill/>
                </a:ln>
                <a:solidFill>
                  <a:schemeClr val="bg2"/>
                </a:solidFill>
                <a:effectLst/>
                <a:uLnTx/>
                <a:uFillTx/>
                <a:latin typeface="Open sans"/>
              </a:rPr>
              <a:t>Telsolutions</a:t>
            </a:r>
            <a:r>
              <a:rPr kumimoji="0" lang="en-GB" sz="1000" b="1" i="0" u="none" strike="noStrike" kern="0" cap="none" spc="0" normalizeH="0" baseline="0" noProof="0" dirty="0">
                <a:ln>
                  <a:noFill/>
                </a:ln>
                <a:solidFill>
                  <a:schemeClr val="bg2"/>
                </a:solidFill>
                <a:effectLst/>
                <a:uLnTx/>
                <a:uFillTx/>
                <a:latin typeface="Open sans"/>
              </a:rPr>
              <a:t>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bg2"/>
                </a:solidFill>
                <a:effectLst/>
                <a:uLnTx/>
                <a:uFillTx/>
                <a:latin typeface="Open sans"/>
              </a:rPr>
              <a:t>Content is not for distribution to any third party provider without the express permission of the author Daniel Pearce, Director of Business development</a:t>
            </a:r>
          </a:p>
        </p:txBody>
      </p:sp>
      <p:pic>
        <p:nvPicPr>
          <p:cNvPr id="11" name="Picture 10">
            <a:extLst>
              <a:ext uri="{FF2B5EF4-FFF2-40B4-BE49-F238E27FC236}">
                <a16:creationId xmlns:a16="http://schemas.microsoft.com/office/drawing/2014/main" id="{E25B06A1-5333-0C41-823A-9530C4A1B730}"/>
              </a:ext>
            </a:extLst>
          </p:cNvPr>
          <p:cNvPicPr>
            <a:picLocks noChangeAspect="1"/>
          </p:cNvPicPr>
          <p:nvPr userDrawn="1"/>
        </p:nvPicPr>
        <p:blipFill rotWithShape="1">
          <a:blip r:embed="rId3"/>
          <a:srcRect r="72630" b="-2617"/>
          <a:stretch/>
        </p:blipFill>
        <p:spPr>
          <a:xfrm>
            <a:off x="7811564" y="5832879"/>
            <a:ext cx="1228100" cy="212647"/>
          </a:xfrm>
          <a:prstGeom prst="rect">
            <a:avLst/>
          </a:prstGeom>
        </p:spPr>
      </p:pic>
      <p:cxnSp>
        <p:nvCxnSpPr>
          <p:cNvPr id="12" name="Straight Connector 11">
            <a:extLst>
              <a:ext uri="{FF2B5EF4-FFF2-40B4-BE49-F238E27FC236}">
                <a16:creationId xmlns:a16="http://schemas.microsoft.com/office/drawing/2014/main" id="{19A191B1-FB25-1B4D-A0FF-2790F2C2BDEF}"/>
              </a:ext>
            </a:extLst>
          </p:cNvPr>
          <p:cNvCxnSpPr>
            <a:cxnSpLocks/>
          </p:cNvCxnSpPr>
          <p:nvPr userDrawn="1"/>
        </p:nvCxnSpPr>
        <p:spPr>
          <a:xfrm>
            <a:off x="866335" y="5555955"/>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5938543"/>
      </p:ext>
    </p:extLst>
  </p:cSld>
  <p:clrMapOvr>
    <a:masterClrMapping/>
  </p:clrMapOvr>
  <p:extLst>
    <p:ext uri="{DCECCB84-F9BA-43D5-87BE-67443E8EF086}">
      <p15:sldGuideLst xmlns:p15="http://schemas.microsoft.com/office/powerpoint/2012/main">
        <p15:guide id="1" orient="horz" pos="3339">
          <p15:clr>
            <a:srgbClr val="FBAE40"/>
          </p15:clr>
        </p15:guide>
        <p15:guide id="2" pos="312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ud">
    <p:bg>
      <p:bgPr>
        <a:solidFill>
          <a:schemeClr val="tx1">
            <a:alpha val="99000"/>
          </a:schemeClr>
        </a:solidFill>
        <a:effectLst/>
      </p:bgPr>
    </p:bg>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9564ADEB-2036-5746-8A6C-9674CB8BF3EA}"/>
              </a:ext>
            </a:extLst>
          </p:cNvPr>
          <p:cNvSpPr txBox="1"/>
          <p:nvPr userDrawn="1"/>
        </p:nvSpPr>
        <p:spPr>
          <a:xfrm>
            <a:off x="866334" y="838164"/>
            <a:ext cx="3862419" cy="612645"/>
          </a:xfrm>
          <a:prstGeom prst="rect">
            <a:avLst/>
          </a:prstGeom>
          <a:noFill/>
          <a:ln>
            <a:noFill/>
          </a:ln>
        </p:spPr>
        <p:txBody>
          <a:bodyPr wrap="square" lIns="90000" tIns="90000" rIns="90000" bIns="90000" rtlCol="0">
            <a:spAutoFit/>
          </a:bodyPr>
          <a:lstStyle/>
          <a:p>
            <a:pPr algn="ctr"/>
            <a:r>
              <a:rPr lang="en-GB" sz="2800" b="0" i="0" kern="1200" dirty="0">
                <a:solidFill>
                  <a:schemeClr val="accent4"/>
                </a:solidFill>
                <a:effectLst/>
                <a:latin typeface="Imprima" pitchFamily="2" charset="77"/>
                <a:ea typeface="Open Sans" panose="020B0606030504020204" pitchFamily="34" charset="0"/>
                <a:cs typeface="Open Sans" panose="020B0606030504020204" pitchFamily="34" charset="0"/>
              </a:rPr>
              <a:t>Engage™</a:t>
            </a:r>
          </a:p>
        </p:txBody>
      </p:sp>
      <p:sp>
        <p:nvSpPr>
          <p:cNvPr id="54" name="TextBox 53">
            <a:extLst>
              <a:ext uri="{FF2B5EF4-FFF2-40B4-BE49-F238E27FC236}">
                <a16:creationId xmlns:a16="http://schemas.microsoft.com/office/drawing/2014/main" id="{8B6005ED-574D-694F-8EAA-872E5EB54A7F}"/>
              </a:ext>
            </a:extLst>
          </p:cNvPr>
          <p:cNvSpPr txBox="1"/>
          <p:nvPr userDrawn="1"/>
        </p:nvSpPr>
        <p:spPr>
          <a:xfrm>
            <a:off x="5169615" y="838164"/>
            <a:ext cx="3867679" cy="612645"/>
          </a:xfrm>
          <a:prstGeom prst="rect">
            <a:avLst/>
          </a:prstGeom>
          <a:noFill/>
          <a:ln>
            <a:noFill/>
          </a:ln>
        </p:spPr>
        <p:txBody>
          <a:bodyPr wrap="square" lIns="90000" tIns="90000" rIns="90000" bIns="90000" rtlCol="0">
            <a:spAutoFit/>
          </a:bodyPr>
          <a:lstStyle/>
          <a:p>
            <a:pPr algn="ctr"/>
            <a:r>
              <a:rPr lang="en-GB" sz="2800" b="0" i="0" kern="1200" dirty="0">
                <a:solidFill>
                  <a:schemeClr val="accent2"/>
                </a:solidFill>
                <a:effectLst/>
                <a:latin typeface="Imprima" pitchFamily="2" charset="77"/>
                <a:ea typeface="Open Sans" panose="020B0606030504020204" pitchFamily="34" charset="0"/>
                <a:cs typeface="Open Sans" panose="020B0606030504020204" pitchFamily="34" charset="0"/>
              </a:rPr>
              <a:t>Text Manager</a:t>
            </a:r>
          </a:p>
        </p:txBody>
      </p:sp>
      <p:sp>
        <p:nvSpPr>
          <p:cNvPr id="55" name="TextBox 54">
            <a:extLst>
              <a:ext uri="{FF2B5EF4-FFF2-40B4-BE49-F238E27FC236}">
                <a16:creationId xmlns:a16="http://schemas.microsoft.com/office/drawing/2014/main" id="{57A6B100-7841-DD4D-BB5B-B6124E09BDA9}"/>
              </a:ext>
            </a:extLst>
          </p:cNvPr>
          <p:cNvSpPr txBox="1"/>
          <p:nvPr userDrawn="1"/>
        </p:nvSpPr>
        <p:spPr>
          <a:xfrm>
            <a:off x="857433" y="3287745"/>
            <a:ext cx="8197666" cy="427979"/>
          </a:xfrm>
          <a:prstGeom prst="rect">
            <a:avLst/>
          </a:prstGeom>
          <a:solidFill>
            <a:schemeClr val="tx1"/>
          </a:solidFill>
          <a:ln>
            <a:solidFill>
              <a:schemeClr val="bg1"/>
            </a:solidFill>
          </a:ln>
        </p:spPr>
        <p:txBody>
          <a:bodyPr wrap="square" lIns="90000" tIns="90000" rIns="90000" bIns="90000" rtlCol="0">
            <a:spAutoFit/>
          </a:bodyPr>
          <a:lstStyle/>
          <a:p>
            <a:pPr algn="ctr"/>
            <a:r>
              <a:rPr lang="en-GB" sz="15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Engage multi-channel campaign service</a:t>
            </a:r>
          </a:p>
        </p:txBody>
      </p:sp>
      <p:sp>
        <p:nvSpPr>
          <p:cNvPr id="56" name="TextBox 55">
            <a:extLst>
              <a:ext uri="{FF2B5EF4-FFF2-40B4-BE49-F238E27FC236}">
                <a16:creationId xmlns:a16="http://schemas.microsoft.com/office/drawing/2014/main" id="{E7125004-3085-1D4C-A760-53A7ED5BD837}"/>
              </a:ext>
            </a:extLst>
          </p:cNvPr>
          <p:cNvSpPr txBox="1"/>
          <p:nvPr userDrawn="1"/>
        </p:nvSpPr>
        <p:spPr>
          <a:xfrm>
            <a:off x="857433" y="3849448"/>
            <a:ext cx="8197666" cy="427979"/>
          </a:xfrm>
          <a:prstGeom prst="rect">
            <a:avLst/>
          </a:prstGeom>
          <a:solidFill>
            <a:schemeClr val="tx1"/>
          </a:solidFill>
          <a:ln>
            <a:solidFill>
              <a:schemeClr val="bg1"/>
            </a:solidFill>
          </a:ln>
        </p:spPr>
        <p:txBody>
          <a:bodyPr wrap="square" lIns="90000" tIns="90000" rIns="90000" bIns="90000" rtlCol="0">
            <a:spAutoFit/>
          </a:bodyPr>
          <a:lstStyle/>
          <a:p>
            <a:pPr algn="ctr"/>
            <a:r>
              <a:rPr lang="en-GB" sz="15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Secure site across both services. SFTP and API access as standard</a:t>
            </a:r>
          </a:p>
        </p:txBody>
      </p:sp>
      <p:sp>
        <p:nvSpPr>
          <p:cNvPr id="57" name="TextBox 56">
            <a:extLst>
              <a:ext uri="{FF2B5EF4-FFF2-40B4-BE49-F238E27FC236}">
                <a16:creationId xmlns:a16="http://schemas.microsoft.com/office/drawing/2014/main" id="{EACF759D-5243-F845-8B5E-6203736B4458}"/>
              </a:ext>
            </a:extLst>
          </p:cNvPr>
          <p:cNvSpPr txBox="1"/>
          <p:nvPr userDrawn="1"/>
        </p:nvSpPr>
        <p:spPr>
          <a:xfrm>
            <a:off x="857433" y="4371963"/>
            <a:ext cx="8197666" cy="427979"/>
          </a:xfrm>
          <a:prstGeom prst="rect">
            <a:avLst/>
          </a:prstGeom>
          <a:solidFill>
            <a:schemeClr val="tx1"/>
          </a:solidFill>
          <a:ln>
            <a:solidFill>
              <a:schemeClr val="bg1"/>
            </a:solidFill>
          </a:ln>
        </p:spPr>
        <p:txBody>
          <a:bodyPr wrap="square" lIns="90000" tIns="90000" rIns="90000" bIns="90000" rtlCol="0">
            <a:spAutoFit/>
          </a:bodyPr>
          <a:lstStyle/>
          <a:p>
            <a:pPr algn="ctr"/>
            <a:r>
              <a:rPr lang="en-GB" sz="15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Contact Channel &amp; Strategy Engine – Customer Behaviour Reporting Suite</a:t>
            </a:r>
          </a:p>
        </p:txBody>
      </p:sp>
      <p:sp>
        <p:nvSpPr>
          <p:cNvPr id="58" name="TextBox 57">
            <a:extLst>
              <a:ext uri="{FF2B5EF4-FFF2-40B4-BE49-F238E27FC236}">
                <a16:creationId xmlns:a16="http://schemas.microsoft.com/office/drawing/2014/main" id="{F4B758F2-2C7A-DE43-9B2B-72A7B343EE0C}"/>
              </a:ext>
            </a:extLst>
          </p:cNvPr>
          <p:cNvSpPr txBox="1"/>
          <p:nvPr userDrawn="1"/>
        </p:nvSpPr>
        <p:spPr>
          <a:xfrm>
            <a:off x="857433" y="1616289"/>
            <a:ext cx="1896290"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IVR Call </a:t>
            </a:r>
            <a:r>
              <a:rPr lang="en-GB" sz="1400" b="0" i="0" kern="1200" dirty="0" err="1">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Mngt</a:t>
            </a:r>
            <a:endPar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9" name="TextBox 58">
            <a:extLst>
              <a:ext uri="{FF2B5EF4-FFF2-40B4-BE49-F238E27FC236}">
                <a16:creationId xmlns:a16="http://schemas.microsoft.com/office/drawing/2014/main" id="{F6C404B3-07C6-EE43-BD52-817F72485DAE}"/>
              </a:ext>
            </a:extLst>
          </p:cNvPr>
          <p:cNvSpPr txBox="1"/>
          <p:nvPr userDrawn="1"/>
        </p:nvSpPr>
        <p:spPr>
          <a:xfrm>
            <a:off x="857433" y="2687642"/>
            <a:ext cx="1896290"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SMS Text</a:t>
            </a:r>
          </a:p>
        </p:txBody>
      </p:sp>
      <p:sp>
        <p:nvSpPr>
          <p:cNvPr id="60" name="TextBox 59">
            <a:extLst>
              <a:ext uri="{FF2B5EF4-FFF2-40B4-BE49-F238E27FC236}">
                <a16:creationId xmlns:a16="http://schemas.microsoft.com/office/drawing/2014/main" id="{E797819D-697C-2740-AF2F-0CA508B1E3A0}"/>
              </a:ext>
            </a:extLst>
          </p:cNvPr>
          <p:cNvSpPr txBox="1"/>
          <p:nvPr userDrawn="1"/>
        </p:nvSpPr>
        <p:spPr>
          <a:xfrm>
            <a:off x="2832464" y="2163623"/>
            <a:ext cx="1896289"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Voice AVM</a:t>
            </a:r>
          </a:p>
        </p:txBody>
      </p:sp>
      <p:sp>
        <p:nvSpPr>
          <p:cNvPr id="62" name="TextBox 61">
            <a:extLst>
              <a:ext uri="{FF2B5EF4-FFF2-40B4-BE49-F238E27FC236}">
                <a16:creationId xmlns:a16="http://schemas.microsoft.com/office/drawing/2014/main" id="{F0081F03-AA33-2445-B0AA-83B3AA8BE763}"/>
              </a:ext>
            </a:extLst>
          </p:cNvPr>
          <p:cNvSpPr txBox="1"/>
          <p:nvPr userDrawn="1"/>
        </p:nvSpPr>
        <p:spPr>
          <a:xfrm>
            <a:off x="2832464" y="1616289"/>
            <a:ext cx="1896289"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SMS Webforms</a:t>
            </a:r>
          </a:p>
        </p:txBody>
      </p:sp>
      <p:sp>
        <p:nvSpPr>
          <p:cNvPr id="63" name="TextBox 62">
            <a:extLst>
              <a:ext uri="{FF2B5EF4-FFF2-40B4-BE49-F238E27FC236}">
                <a16:creationId xmlns:a16="http://schemas.microsoft.com/office/drawing/2014/main" id="{934522DC-557E-314F-A6AF-F41CF51DDF0B}"/>
              </a:ext>
            </a:extLst>
          </p:cNvPr>
          <p:cNvSpPr txBox="1"/>
          <p:nvPr userDrawn="1"/>
        </p:nvSpPr>
        <p:spPr>
          <a:xfrm>
            <a:off x="2832464" y="2687642"/>
            <a:ext cx="1896289"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Active Voicemail</a:t>
            </a:r>
          </a:p>
        </p:txBody>
      </p:sp>
      <p:sp>
        <p:nvSpPr>
          <p:cNvPr id="64" name="TextBox 63">
            <a:extLst>
              <a:ext uri="{FF2B5EF4-FFF2-40B4-BE49-F238E27FC236}">
                <a16:creationId xmlns:a16="http://schemas.microsoft.com/office/drawing/2014/main" id="{F0609565-8D6B-864B-ADFF-2577BA41BCDE}"/>
              </a:ext>
            </a:extLst>
          </p:cNvPr>
          <p:cNvSpPr txBox="1"/>
          <p:nvPr userDrawn="1"/>
        </p:nvSpPr>
        <p:spPr>
          <a:xfrm>
            <a:off x="857433" y="2163623"/>
            <a:ext cx="1896290"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Data Appending</a:t>
            </a:r>
          </a:p>
        </p:txBody>
      </p:sp>
      <p:sp>
        <p:nvSpPr>
          <p:cNvPr id="69" name="TextBox 68">
            <a:extLst>
              <a:ext uri="{FF2B5EF4-FFF2-40B4-BE49-F238E27FC236}">
                <a16:creationId xmlns:a16="http://schemas.microsoft.com/office/drawing/2014/main" id="{8AFF296E-5F3F-E341-94D4-EBB23A648014}"/>
              </a:ext>
            </a:extLst>
          </p:cNvPr>
          <p:cNvSpPr txBox="1"/>
          <p:nvPr userDrawn="1"/>
        </p:nvSpPr>
        <p:spPr>
          <a:xfrm>
            <a:off x="7158809" y="2163623"/>
            <a:ext cx="1896289" cy="397201"/>
          </a:xfrm>
          <a:prstGeom prst="rect">
            <a:avLst/>
          </a:prstGeom>
          <a:noFill/>
          <a:ln>
            <a:solidFill>
              <a:srgbClr val="FFFF00"/>
            </a:solidFill>
          </a:ln>
        </p:spPr>
        <p:txBody>
          <a:bodyPr wrap="square" lIns="90000" tIns="90000" rIns="90000" bIns="90000" rtlCol="0">
            <a:spAutoFit/>
          </a:bodyPr>
          <a:lstStyle/>
          <a:p>
            <a:pPr algn="ctr"/>
            <a:r>
              <a:rPr lang="en-GB" sz="1400" b="0" i="0" kern="120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Chat &amp; Chatbots</a:t>
            </a:r>
          </a:p>
        </p:txBody>
      </p:sp>
      <p:sp>
        <p:nvSpPr>
          <p:cNvPr id="65" name="TextBox 64">
            <a:extLst>
              <a:ext uri="{FF2B5EF4-FFF2-40B4-BE49-F238E27FC236}">
                <a16:creationId xmlns:a16="http://schemas.microsoft.com/office/drawing/2014/main" id="{6E5CDFF6-EF0A-604F-B2B1-421FA439413D}"/>
              </a:ext>
            </a:extLst>
          </p:cNvPr>
          <p:cNvSpPr txBox="1"/>
          <p:nvPr userDrawn="1"/>
        </p:nvSpPr>
        <p:spPr>
          <a:xfrm>
            <a:off x="5169615" y="1616289"/>
            <a:ext cx="1896289" cy="397201"/>
          </a:xfrm>
          <a:prstGeom prst="rect">
            <a:avLst/>
          </a:prstGeom>
          <a:noFill/>
          <a:ln>
            <a:solidFill>
              <a:srgbClr val="FFFF00"/>
            </a:solidFill>
          </a:ln>
        </p:spPr>
        <p:txBody>
          <a:bodyPr wrap="square" lIns="90000" tIns="90000" rIns="90000" bIns="90000" rtlCol="0">
            <a:spAutoFit/>
          </a:bodyPr>
          <a:lstStyle/>
          <a:p>
            <a:pPr algn="ctr"/>
            <a:r>
              <a:rPr lang="en-GB" sz="1400" b="0" i="0" kern="120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Cloud Dialler</a:t>
            </a:r>
          </a:p>
        </p:txBody>
      </p:sp>
      <p:sp>
        <p:nvSpPr>
          <p:cNvPr id="66" name="TextBox 65">
            <a:extLst>
              <a:ext uri="{FF2B5EF4-FFF2-40B4-BE49-F238E27FC236}">
                <a16:creationId xmlns:a16="http://schemas.microsoft.com/office/drawing/2014/main" id="{42FD2A07-6853-6F4F-8188-30CD8E667069}"/>
              </a:ext>
            </a:extLst>
          </p:cNvPr>
          <p:cNvSpPr txBox="1"/>
          <p:nvPr userDrawn="1"/>
        </p:nvSpPr>
        <p:spPr>
          <a:xfrm>
            <a:off x="7158809" y="1616289"/>
            <a:ext cx="1896289" cy="397201"/>
          </a:xfrm>
          <a:prstGeom prst="rect">
            <a:avLst/>
          </a:prstGeom>
          <a:noFill/>
          <a:ln>
            <a:solidFill>
              <a:srgbClr val="FFFF00"/>
            </a:solidFill>
          </a:ln>
        </p:spPr>
        <p:txBody>
          <a:bodyPr wrap="square" lIns="90000" tIns="90000" rIns="90000" bIns="90000" rtlCol="0">
            <a:spAutoFit/>
          </a:bodyPr>
          <a:lstStyle/>
          <a:p>
            <a:pPr algn="ctr"/>
            <a:r>
              <a:rPr lang="en-GB" sz="1400" b="0" i="0" kern="120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Email</a:t>
            </a:r>
          </a:p>
        </p:txBody>
      </p:sp>
      <p:sp>
        <p:nvSpPr>
          <p:cNvPr id="70" name="TextBox 69">
            <a:extLst>
              <a:ext uri="{FF2B5EF4-FFF2-40B4-BE49-F238E27FC236}">
                <a16:creationId xmlns:a16="http://schemas.microsoft.com/office/drawing/2014/main" id="{B0C9A483-53DA-D04F-A0CD-762837AFF603}"/>
              </a:ext>
            </a:extLst>
          </p:cNvPr>
          <p:cNvSpPr txBox="1"/>
          <p:nvPr userDrawn="1"/>
        </p:nvSpPr>
        <p:spPr>
          <a:xfrm>
            <a:off x="5169615" y="2703030"/>
            <a:ext cx="1896289" cy="366424"/>
          </a:xfrm>
          <a:prstGeom prst="rect">
            <a:avLst/>
          </a:prstGeom>
          <a:noFill/>
          <a:ln>
            <a:solidFill>
              <a:srgbClr val="FFFF00"/>
            </a:solidFill>
          </a:ln>
        </p:spPr>
        <p:txBody>
          <a:bodyPr wrap="square" lIns="90000" tIns="90000" rIns="90000" bIns="90000" rtlCol="0">
            <a:spAutoFit/>
          </a:bodyPr>
          <a:lstStyle/>
          <a:p>
            <a:pPr algn="ctr"/>
            <a:r>
              <a:rPr lang="en-GB" sz="1200" b="0" i="0" kern="120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Pay Mobile payments</a:t>
            </a:r>
          </a:p>
        </p:txBody>
      </p:sp>
      <p:sp>
        <p:nvSpPr>
          <p:cNvPr id="67" name="TextBox 66">
            <a:extLst>
              <a:ext uri="{FF2B5EF4-FFF2-40B4-BE49-F238E27FC236}">
                <a16:creationId xmlns:a16="http://schemas.microsoft.com/office/drawing/2014/main" id="{BC07EBC9-A58E-B845-8C31-D4F4C5014764}"/>
              </a:ext>
            </a:extLst>
          </p:cNvPr>
          <p:cNvSpPr txBox="1"/>
          <p:nvPr userDrawn="1"/>
        </p:nvSpPr>
        <p:spPr>
          <a:xfrm>
            <a:off x="7158809" y="2687642"/>
            <a:ext cx="1896289" cy="397201"/>
          </a:xfrm>
          <a:prstGeom prst="rect">
            <a:avLst/>
          </a:prstGeom>
          <a:noFill/>
          <a:ln>
            <a:solidFill>
              <a:srgbClr val="FFFF00"/>
            </a:solidFill>
          </a:ln>
        </p:spPr>
        <p:txBody>
          <a:bodyPr wrap="square" lIns="90000" tIns="90000" rIns="90000" bIns="90000" rtlCol="0">
            <a:spAutoFit/>
          </a:bodyPr>
          <a:lstStyle/>
          <a:p>
            <a:pPr algn="ctr"/>
            <a:r>
              <a:rPr lang="en-GB" sz="1400" b="0" i="0" kern="120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Pay 360</a:t>
            </a:r>
          </a:p>
        </p:txBody>
      </p:sp>
      <p:sp>
        <p:nvSpPr>
          <p:cNvPr id="68" name="TextBox 67">
            <a:extLst>
              <a:ext uri="{FF2B5EF4-FFF2-40B4-BE49-F238E27FC236}">
                <a16:creationId xmlns:a16="http://schemas.microsoft.com/office/drawing/2014/main" id="{F83E921B-C019-7C4B-AD54-4EFB1192BA7D}"/>
              </a:ext>
            </a:extLst>
          </p:cNvPr>
          <p:cNvSpPr txBox="1"/>
          <p:nvPr userDrawn="1"/>
        </p:nvSpPr>
        <p:spPr>
          <a:xfrm>
            <a:off x="5169615" y="2155928"/>
            <a:ext cx="1896289" cy="412590"/>
          </a:xfrm>
          <a:prstGeom prst="rect">
            <a:avLst/>
          </a:prstGeom>
          <a:noFill/>
          <a:ln>
            <a:solidFill>
              <a:srgbClr val="FFFF00"/>
            </a:solidFill>
          </a:ln>
        </p:spPr>
        <p:txBody>
          <a:bodyPr wrap="square" lIns="90000" tIns="90000" rIns="90000" bIns="90000" rtlCol="0">
            <a:spAutoFit/>
          </a:bodyPr>
          <a:lstStyle/>
          <a:p>
            <a:pPr algn="ctr"/>
            <a:r>
              <a:rPr lang="en-GB" sz="1400" b="0" i="0" kern="120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Instant messaging</a:t>
            </a:r>
          </a:p>
        </p:txBody>
      </p:sp>
      <p:pic>
        <p:nvPicPr>
          <p:cNvPr id="23" name="Picture 22">
            <a:extLst>
              <a:ext uri="{FF2B5EF4-FFF2-40B4-BE49-F238E27FC236}">
                <a16:creationId xmlns:a16="http://schemas.microsoft.com/office/drawing/2014/main" id="{AD3DFF6D-EC7F-0040-B3D7-026365D9D8EC}"/>
              </a:ext>
            </a:extLst>
          </p:cNvPr>
          <p:cNvPicPr>
            <a:picLocks noChangeAspect="1"/>
          </p:cNvPicPr>
          <p:nvPr userDrawn="1"/>
        </p:nvPicPr>
        <p:blipFill>
          <a:blip r:embed="rId2"/>
          <a:srcRect/>
          <a:stretch/>
        </p:blipFill>
        <p:spPr>
          <a:xfrm>
            <a:off x="866336" y="5772917"/>
            <a:ext cx="1892416" cy="300646"/>
          </a:xfrm>
          <a:prstGeom prst="rect">
            <a:avLst/>
          </a:prstGeom>
        </p:spPr>
      </p:pic>
      <p:sp>
        <p:nvSpPr>
          <p:cNvPr id="24" name="TextBox 23">
            <a:extLst>
              <a:ext uri="{FF2B5EF4-FFF2-40B4-BE49-F238E27FC236}">
                <a16:creationId xmlns:a16="http://schemas.microsoft.com/office/drawing/2014/main" id="{C47281F0-115F-C545-905E-36E4A86463E2}"/>
              </a:ext>
            </a:extLst>
          </p:cNvPr>
          <p:cNvSpPr txBox="1"/>
          <p:nvPr userDrawn="1"/>
        </p:nvSpPr>
        <p:spPr>
          <a:xfrm>
            <a:off x="866335" y="6073564"/>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err="1">
                <a:ln>
                  <a:noFill/>
                </a:ln>
                <a:solidFill>
                  <a:schemeClr val="bg2"/>
                </a:solidFill>
                <a:effectLst/>
                <a:uLnTx/>
                <a:uFillTx/>
                <a:latin typeface="Open sans"/>
              </a:rPr>
              <a:t>telsolutions.co.uk</a:t>
            </a:r>
            <a:r>
              <a:rPr kumimoji="0" lang="en-GB" sz="1000" b="1" i="0" u="none" strike="noStrike" kern="0" cap="none" spc="0" normalizeH="0" baseline="0" noProof="0" dirty="0">
                <a:ln>
                  <a:noFill/>
                </a:ln>
                <a:solidFill>
                  <a:schemeClr val="bg2"/>
                </a:solidFill>
                <a:effectLst/>
                <a:uLnTx/>
                <a:uFillTx/>
                <a:latin typeface="Open sans"/>
              </a:rPr>
              <a:t>  | </a:t>
            </a:r>
            <a:r>
              <a:rPr kumimoji="0" lang="en-GB" sz="1000" b="1" i="0" u="none" strike="noStrike" kern="0" cap="none" spc="0" normalizeH="0" baseline="0" noProof="0" dirty="0" err="1">
                <a:ln>
                  <a:noFill/>
                </a:ln>
                <a:solidFill>
                  <a:schemeClr val="bg2"/>
                </a:solidFill>
                <a:effectLst/>
                <a:uLnTx/>
                <a:uFillTx/>
                <a:latin typeface="Open sans"/>
              </a:rPr>
              <a:t>Telsolutions</a:t>
            </a:r>
            <a:r>
              <a:rPr kumimoji="0" lang="en-GB" sz="1000" b="1" i="0" u="none" strike="noStrike" kern="0" cap="none" spc="0" normalizeH="0" baseline="0" noProof="0" dirty="0">
                <a:ln>
                  <a:noFill/>
                </a:ln>
                <a:solidFill>
                  <a:schemeClr val="bg2"/>
                </a:solidFill>
                <a:effectLst/>
                <a:uLnTx/>
                <a:uFillTx/>
                <a:latin typeface="Open sans"/>
              </a:rPr>
              <a:t>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bg2"/>
                </a:solidFill>
                <a:effectLst/>
                <a:uLnTx/>
                <a:uFillTx/>
                <a:latin typeface="Open sans"/>
              </a:rPr>
              <a:t>Content is not for distribution to any third party provider without the express permission of the author Daniel Pearce, Director of Business development</a:t>
            </a:r>
          </a:p>
        </p:txBody>
      </p:sp>
      <p:pic>
        <p:nvPicPr>
          <p:cNvPr id="25" name="Picture 24">
            <a:extLst>
              <a:ext uri="{FF2B5EF4-FFF2-40B4-BE49-F238E27FC236}">
                <a16:creationId xmlns:a16="http://schemas.microsoft.com/office/drawing/2014/main" id="{86C0A8FE-73EE-724C-85B7-B5DC47EA0350}"/>
              </a:ext>
            </a:extLst>
          </p:cNvPr>
          <p:cNvPicPr>
            <a:picLocks noChangeAspect="1"/>
          </p:cNvPicPr>
          <p:nvPr userDrawn="1"/>
        </p:nvPicPr>
        <p:blipFill rotWithShape="1">
          <a:blip r:embed="rId3"/>
          <a:srcRect r="72630" b="-2617"/>
          <a:stretch/>
        </p:blipFill>
        <p:spPr>
          <a:xfrm>
            <a:off x="7811564" y="5832875"/>
            <a:ext cx="1228100" cy="212647"/>
          </a:xfrm>
          <a:prstGeom prst="rect">
            <a:avLst/>
          </a:prstGeom>
        </p:spPr>
      </p:pic>
      <p:cxnSp>
        <p:nvCxnSpPr>
          <p:cNvPr id="26" name="Straight Connector 25">
            <a:extLst>
              <a:ext uri="{FF2B5EF4-FFF2-40B4-BE49-F238E27FC236}">
                <a16:creationId xmlns:a16="http://schemas.microsoft.com/office/drawing/2014/main" id="{C24C2264-21CA-0B42-8C57-BDFD1A7E3F9F}"/>
              </a:ext>
            </a:extLst>
          </p:cNvPr>
          <p:cNvCxnSpPr>
            <a:cxnSpLocks/>
          </p:cNvCxnSpPr>
          <p:nvPr userDrawn="1"/>
        </p:nvCxnSpPr>
        <p:spPr>
          <a:xfrm>
            <a:off x="866335" y="5555951"/>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8150422"/>
      </p:ext>
    </p:extLst>
  </p:cSld>
  <p:clrMapOvr>
    <a:masterClrMapping/>
  </p:clrMapOvr>
  <p:extLst>
    <p:ext uri="{DCECCB84-F9BA-43D5-87BE-67443E8EF086}">
      <p15:sldGuideLst xmlns:p15="http://schemas.microsoft.com/office/powerpoint/2012/main">
        <p15:guide id="1" orient="horz" pos="3498">
          <p15:clr>
            <a:srgbClr val="FBAE40"/>
          </p15:clr>
        </p15:guide>
        <p15:guide id="2" pos="312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tx1">
            <a:alpha val="99000"/>
          </a:schemeClr>
        </a:solidFill>
        <a:effectLst/>
      </p:bgPr>
    </p:bg>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73498EDB-A31A-8948-A17F-34F52C446FD3}"/>
              </a:ext>
            </a:extLst>
          </p:cNvPr>
          <p:cNvGraphicFramePr/>
          <p:nvPr userDrawn="1">
            <p:extLst>
              <p:ext uri="{D42A27DB-BD31-4B8C-83A1-F6EECF244321}">
                <p14:modId xmlns:p14="http://schemas.microsoft.com/office/powerpoint/2010/main" val="2179421727"/>
              </p:ext>
            </p:extLst>
          </p:nvPr>
        </p:nvGraphicFramePr>
        <p:xfrm>
          <a:off x="113326" y="251817"/>
          <a:ext cx="3398436" cy="3840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Subtitle 2">
            <a:extLst>
              <a:ext uri="{FF2B5EF4-FFF2-40B4-BE49-F238E27FC236}">
                <a16:creationId xmlns:a16="http://schemas.microsoft.com/office/drawing/2014/main" id="{63CB018E-C454-5A43-8F33-EA4E3FBE40E0}"/>
              </a:ext>
            </a:extLst>
          </p:cNvPr>
          <p:cNvSpPr txBox="1">
            <a:spLocks/>
          </p:cNvSpPr>
          <p:nvPr userDrawn="1"/>
        </p:nvSpPr>
        <p:spPr>
          <a:xfrm>
            <a:off x="849611" y="4412913"/>
            <a:ext cx="4919208" cy="682036"/>
          </a:xfrm>
          <a:prstGeom prst="rect">
            <a:avLst/>
          </a:prstGeom>
        </p:spPr>
        <p:txBody>
          <a:bodyPr vert="horz" lIns="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solidFill>
                  <a:schemeClr val="bg2"/>
                </a:solidFill>
              </a:rPr>
              <a:t>For application details on Income Accelerator &amp; AI Recoveries. Designed and Developed by Daniel Pearce.</a:t>
            </a:r>
            <a:endParaRPr lang="en-US" sz="1400" dirty="0">
              <a:solidFill>
                <a:schemeClr val="bg2"/>
              </a:solidFill>
            </a:endParaRPr>
          </a:p>
        </p:txBody>
      </p:sp>
      <p:sp>
        <p:nvSpPr>
          <p:cNvPr id="22" name="Subtitle 2">
            <a:extLst>
              <a:ext uri="{FF2B5EF4-FFF2-40B4-BE49-F238E27FC236}">
                <a16:creationId xmlns:a16="http://schemas.microsoft.com/office/drawing/2014/main" id="{D21CB4A8-9F74-F345-B49E-5F36EF5A481C}"/>
              </a:ext>
            </a:extLst>
          </p:cNvPr>
          <p:cNvSpPr txBox="1">
            <a:spLocks/>
          </p:cNvSpPr>
          <p:nvPr userDrawn="1"/>
        </p:nvSpPr>
        <p:spPr>
          <a:xfrm>
            <a:off x="3153271" y="1518513"/>
            <a:ext cx="4425829" cy="968484"/>
          </a:xfrm>
          <a:prstGeom prst="rect">
            <a:avLst/>
          </a:prstGeom>
        </p:spPr>
        <p:txBody>
          <a:bodyPr vert="horz" lIns="0" tIns="45720" rIns="91440" bIns="45720" rtlCol="0">
            <a:normAutofit fontScale="850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dirty="0">
                <a:solidFill>
                  <a:schemeClr val="bg2"/>
                </a:solidFill>
                <a:latin typeface="Imprima" pitchFamily="2" charset="77"/>
              </a:rPr>
              <a:t>Daniel Pearce, </a:t>
            </a:r>
            <a:br>
              <a:rPr lang="en-GB" sz="2800" dirty="0">
                <a:solidFill>
                  <a:schemeClr val="bg2"/>
                </a:solidFill>
                <a:latin typeface="Imprima" pitchFamily="2" charset="77"/>
              </a:rPr>
            </a:br>
            <a:r>
              <a:rPr lang="en-GB" sz="2800" dirty="0">
                <a:solidFill>
                  <a:schemeClr val="bg2"/>
                </a:solidFill>
                <a:latin typeface="Imprima" pitchFamily="2" charset="77"/>
              </a:rPr>
              <a:t>Director of Development &amp; Sales</a:t>
            </a:r>
          </a:p>
        </p:txBody>
      </p:sp>
      <p:sp>
        <p:nvSpPr>
          <p:cNvPr id="24" name="Subtitle 2">
            <a:extLst>
              <a:ext uri="{FF2B5EF4-FFF2-40B4-BE49-F238E27FC236}">
                <a16:creationId xmlns:a16="http://schemas.microsoft.com/office/drawing/2014/main" id="{CC1AC578-3BEE-B242-B3BE-3BCAC8ECF454}"/>
              </a:ext>
            </a:extLst>
          </p:cNvPr>
          <p:cNvSpPr txBox="1">
            <a:spLocks/>
          </p:cNvSpPr>
          <p:nvPr userDrawn="1"/>
        </p:nvSpPr>
        <p:spPr>
          <a:xfrm>
            <a:off x="3490342" y="2469510"/>
            <a:ext cx="3983428" cy="1686994"/>
          </a:xfrm>
          <a:prstGeom prst="rect">
            <a:avLst/>
          </a:prstGeom>
        </p:spPr>
        <p:txBody>
          <a:bodyPr vert="horz" lIns="0" tIns="45720" rIns="91440" bIns="45720" numCol="1" rtlCol="0">
            <a:norm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solidFill>
                  <a:schemeClr val="bg1"/>
                </a:solidFill>
              </a:rPr>
              <a:t>01279 456 679</a:t>
            </a:r>
            <a:endParaRPr lang="en-US" dirty="0">
              <a:solidFill>
                <a:schemeClr val="bg1"/>
              </a:solidFill>
            </a:endParaRPr>
          </a:p>
          <a:p>
            <a:pPr>
              <a:lnSpc>
                <a:spcPct val="100000"/>
              </a:lnSpc>
            </a:pPr>
            <a:r>
              <a:rPr lang="en-GB" u="none" dirty="0">
                <a:solidFill>
                  <a:schemeClr val="bg1"/>
                </a:solidFill>
              </a:rPr>
              <a:t>daniel.pearce@telsolutions.co.uk</a:t>
            </a:r>
          </a:p>
          <a:p>
            <a:pPr>
              <a:lnSpc>
                <a:spcPct val="100000"/>
              </a:lnSpc>
            </a:pPr>
            <a:r>
              <a:rPr lang="en-US" dirty="0">
                <a:solidFill>
                  <a:schemeClr val="bg1"/>
                </a:solidFill>
              </a:rPr>
              <a:t>Daniel Pearce</a:t>
            </a:r>
          </a:p>
          <a:p>
            <a:pPr>
              <a:lnSpc>
                <a:spcPct val="100000"/>
              </a:lnSpc>
            </a:pPr>
            <a:r>
              <a:rPr lang="en-US" dirty="0">
                <a:solidFill>
                  <a:schemeClr val="bg1"/>
                </a:solidFill>
              </a:rPr>
              <a:t>@collectionnow</a:t>
            </a:r>
          </a:p>
        </p:txBody>
      </p:sp>
      <p:pic>
        <p:nvPicPr>
          <p:cNvPr id="21" name="Picture 20" descr="A picture containing drawing&#10;&#10;Description automatically generated">
            <a:extLst>
              <a:ext uri="{FF2B5EF4-FFF2-40B4-BE49-F238E27FC236}">
                <a16:creationId xmlns:a16="http://schemas.microsoft.com/office/drawing/2014/main" id="{05AA934A-95BE-D742-8886-1D3DA8805ECB}"/>
              </a:ext>
            </a:extLst>
          </p:cNvPr>
          <p:cNvPicPr>
            <a:picLocks noChangeAspect="1"/>
          </p:cNvPicPr>
          <p:nvPr userDrawn="1"/>
        </p:nvPicPr>
        <p:blipFill rotWithShape="1">
          <a:blip r:embed="rId7"/>
          <a:srcRect l="37635" t="40595" r="45092" b="37376"/>
          <a:stretch/>
        </p:blipFill>
        <p:spPr>
          <a:xfrm>
            <a:off x="3142668" y="3331100"/>
            <a:ext cx="223627" cy="201537"/>
          </a:xfrm>
          <a:prstGeom prst="rect">
            <a:avLst/>
          </a:prstGeom>
        </p:spPr>
      </p:pic>
      <p:pic>
        <p:nvPicPr>
          <p:cNvPr id="23" name="Picture 22" descr="A picture containing bird&#10;&#10;Description automatically generated">
            <a:extLst>
              <a:ext uri="{FF2B5EF4-FFF2-40B4-BE49-F238E27FC236}">
                <a16:creationId xmlns:a16="http://schemas.microsoft.com/office/drawing/2014/main" id="{E13AED15-6327-CF4A-AC7A-6DFEAFD8ED3B}"/>
              </a:ext>
            </a:extLst>
          </p:cNvPr>
          <p:cNvPicPr>
            <a:picLocks noChangeAspect="1"/>
          </p:cNvPicPr>
          <p:nvPr userDrawn="1"/>
        </p:nvPicPr>
        <p:blipFill rotWithShape="1">
          <a:blip r:embed="rId8"/>
          <a:srcRect l="35270" t="39045" r="43268" b="35951"/>
          <a:stretch/>
        </p:blipFill>
        <p:spPr>
          <a:xfrm>
            <a:off x="3107889" y="3718664"/>
            <a:ext cx="271106" cy="223200"/>
          </a:xfrm>
          <a:prstGeom prst="rect">
            <a:avLst/>
          </a:prstGeom>
        </p:spPr>
      </p:pic>
      <p:pic>
        <p:nvPicPr>
          <p:cNvPr id="25" name="Picture 24" descr="A close up of a logo&#10;&#10;Description automatically generated">
            <a:extLst>
              <a:ext uri="{FF2B5EF4-FFF2-40B4-BE49-F238E27FC236}">
                <a16:creationId xmlns:a16="http://schemas.microsoft.com/office/drawing/2014/main" id="{0F4D6BAB-63B5-0E41-A10E-9C8C4811EE09}"/>
              </a:ext>
            </a:extLst>
          </p:cNvPr>
          <p:cNvPicPr>
            <a:picLocks noChangeAspect="1"/>
          </p:cNvPicPr>
          <p:nvPr userDrawn="1"/>
        </p:nvPicPr>
        <p:blipFill rotWithShape="1">
          <a:blip r:embed="rId9"/>
          <a:srcRect l="34735" t="41279" r="42234" b="36692"/>
          <a:stretch/>
        </p:blipFill>
        <p:spPr>
          <a:xfrm>
            <a:off x="3118209" y="2962640"/>
            <a:ext cx="271110" cy="183247"/>
          </a:xfrm>
          <a:prstGeom prst="rect">
            <a:avLst/>
          </a:prstGeom>
        </p:spPr>
      </p:pic>
      <p:pic>
        <p:nvPicPr>
          <p:cNvPr id="27" name="Picture 26" descr="A close up of a logo&#10;&#10;Description automatically generated">
            <a:extLst>
              <a:ext uri="{FF2B5EF4-FFF2-40B4-BE49-F238E27FC236}">
                <a16:creationId xmlns:a16="http://schemas.microsoft.com/office/drawing/2014/main" id="{2A799AB2-247E-8F46-9961-2B19A64AF61F}"/>
              </a:ext>
            </a:extLst>
          </p:cNvPr>
          <p:cNvPicPr>
            <a:picLocks noChangeAspect="1"/>
          </p:cNvPicPr>
          <p:nvPr userDrawn="1"/>
        </p:nvPicPr>
        <p:blipFill rotWithShape="1">
          <a:blip r:embed="rId10"/>
          <a:srcRect l="37137" t="37601" r="43472" b="32373"/>
          <a:stretch/>
        </p:blipFill>
        <p:spPr>
          <a:xfrm>
            <a:off x="3160546" y="2535020"/>
            <a:ext cx="206472" cy="226202"/>
          </a:xfrm>
          <a:prstGeom prst="rect">
            <a:avLst/>
          </a:prstGeom>
        </p:spPr>
      </p:pic>
      <p:pic>
        <p:nvPicPr>
          <p:cNvPr id="14" name="Picture 13">
            <a:extLst>
              <a:ext uri="{FF2B5EF4-FFF2-40B4-BE49-F238E27FC236}">
                <a16:creationId xmlns:a16="http://schemas.microsoft.com/office/drawing/2014/main" id="{CEEA18B3-23A9-8D4F-B9D3-BF7F85C5D17E}"/>
              </a:ext>
            </a:extLst>
          </p:cNvPr>
          <p:cNvPicPr>
            <a:picLocks noChangeAspect="1"/>
          </p:cNvPicPr>
          <p:nvPr userDrawn="1"/>
        </p:nvPicPr>
        <p:blipFill>
          <a:blip r:embed="rId11"/>
          <a:srcRect/>
          <a:stretch/>
        </p:blipFill>
        <p:spPr>
          <a:xfrm>
            <a:off x="866336" y="5772920"/>
            <a:ext cx="1892416" cy="300646"/>
          </a:xfrm>
          <a:prstGeom prst="rect">
            <a:avLst/>
          </a:prstGeom>
        </p:spPr>
      </p:pic>
      <p:sp>
        <p:nvSpPr>
          <p:cNvPr id="15" name="TextBox 14">
            <a:extLst>
              <a:ext uri="{FF2B5EF4-FFF2-40B4-BE49-F238E27FC236}">
                <a16:creationId xmlns:a16="http://schemas.microsoft.com/office/drawing/2014/main" id="{4DDCA89D-1239-7E42-A207-F4F8D03714DC}"/>
              </a:ext>
            </a:extLst>
          </p:cNvPr>
          <p:cNvSpPr txBox="1"/>
          <p:nvPr userDrawn="1"/>
        </p:nvSpPr>
        <p:spPr>
          <a:xfrm>
            <a:off x="866335" y="6073567"/>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bg2"/>
                </a:solidFill>
                <a:effectLst/>
                <a:uLnTx/>
                <a:uFillTx/>
                <a:latin typeface="Open sans"/>
              </a:rPr>
              <a:t>telsolutions.co.uk  | Telsolutions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bg2"/>
                </a:solidFill>
                <a:effectLst/>
                <a:uLnTx/>
                <a:uFillTx/>
                <a:latin typeface="Open sans"/>
              </a:rPr>
              <a:t>Content is not for distribution to any third party provider without the express permission of the author Daniel Pearce, Director of Business development</a:t>
            </a:r>
          </a:p>
        </p:txBody>
      </p:sp>
      <p:pic>
        <p:nvPicPr>
          <p:cNvPr id="16" name="Picture 15">
            <a:extLst>
              <a:ext uri="{FF2B5EF4-FFF2-40B4-BE49-F238E27FC236}">
                <a16:creationId xmlns:a16="http://schemas.microsoft.com/office/drawing/2014/main" id="{ED29E20B-B498-D445-8093-B89E40588D05}"/>
              </a:ext>
            </a:extLst>
          </p:cNvPr>
          <p:cNvPicPr>
            <a:picLocks noChangeAspect="1"/>
          </p:cNvPicPr>
          <p:nvPr userDrawn="1"/>
        </p:nvPicPr>
        <p:blipFill rotWithShape="1">
          <a:blip r:embed="rId12"/>
          <a:srcRect r="72630" b="-2617"/>
          <a:stretch/>
        </p:blipFill>
        <p:spPr>
          <a:xfrm>
            <a:off x="7811564" y="5832878"/>
            <a:ext cx="1228100" cy="212647"/>
          </a:xfrm>
          <a:prstGeom prst="rect">
            <a:avLst/>
          </a:prstGeom>
        </p:spPr>
      </p:pic>
      <p:cxnSp>
        <p:nvCxnSpPr>
          <p:cNvPr id="17" name="Straight Connector 16">
            <a:extLst>
              <a:ext uri="{FF2B5EF4-FFF2-40B4-BE49-F238E27FC236}">
                <a16:creationId xmlns:a16="http://schemas.microsoft.com/office/drawing/2014/main" id="{25E1F1C8-A880-B542-8FBC-C846BB3C335D}"/>
              </a:ext>
            </a:extLst>
          </p:cNvPr>
          <p:cNvCxnSpPr>
            <a:cxnSpLocks/>
          </p:cNvCxnSpPr>
          <p:nvPr userDrawn="1"/>
        </p:nvCxnSpPr>
        <p:spPr>
          <a:xfrm>
            <a:off x="866335" y="5555954"/>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75B88927-76BA-5E4D-AD6B-0AAB0C6C3109}"/>
              </a:ext>
            </a:extLst>
          </p:cNvPr>
          <p:cNvSpPr txBox="1">
            <a:spLocks/>
          </p:cNvSpPr>
          <p:nvPr userDrawn="1"/>
        </p:nvSpPr>
        <p:spPr>
          <a:xfrm>
            <a:off x="3153271" y="787118"/>
            <a:ext cx="4425829" cy="743947"/>
          </a:xfrm>
          <a:prstGeom prst="rect">
            <a:avLst/>
          </a:prstGeom>
        </p:spPr>
        <p:txBody>
          <a:bodyPr vert="horz" lIns="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000" dirty="0">
                <a:solidFill>
                  <a:schemeClr val="accent2"/>
                </a:solidFill>
                <a:latin typeface="Imprima" pitchFamily="2" charset="77"/>
              </a:rPr>
              <a:t>Get in touch</a:t>
            </a:r>
          </a:p>
        </p:txBody>
      </p:sp>
      <p:sp>
        <p:nvSpPr>
          <p:cNvPr id="2" name="Rectangle 1">
            <a:extLst>
              <a:ext uri="{FF2B5EF4-FFF2-40B4-BE49-F238E27FC236}">
                <a16:creationId xmlns:a16="http://schemas.microsoft.com/office/drawing/2014/main" id="{80529579-C1A8-4181-98E6-E16C52E03816}"/>
              </a:ext>
            </a:extLst>
          </p:cNvPr>
          <p:cNvSpPr/>
          <p:nvPr userDrawn="1"/>
        </p:nvSpPr>
        <p:spPr>
          <a:xfrm>
            <a:off x="6888778" y="3878812"/>
            <a:ext cx="3017222" cy="1477328"/>
          </a:xfrm>
          <a:prstGeom prst="rect">
            <a:avLst/>
          </a:prstGeom>
        </p:spPr>
        <p:txBody>
          <a:bodyPr wrap="square">
            <a:spAutoFit/>
          </a:bodyPr>
          <a:lstStyle/>
          <a:p>
            <a:pPr algn="l"/>
            <a:r>
              <a:rPr lang="en-US" sz="1000" b="1" i="0" dirty="0">
                <a:solidFill>
                  <a:srgbClr val="F16857"/>
                </a:solidFill>
                <a:effectLst/>
                <a:latin typeface="Open Sans" panose="020B0606030504020204"/>
              </a:rPr>
              <a:t>Telsolutions Ltd</a:t>
            </a:r>
            <a:br>
              <a:rPr lang="en-US" sz="1000" b="0" i="0" dirty="0">
                <a:solidFill>
                  <a:srgbClr val="F16857"/>
                </a:solidFill>
                <a:effectLst/>
                <a:latin typeface="Open Sans" panose="020B0606030504020204"/>
              </a:rPr>
            </a:br>
            <a:r>
              <a:rPr lang="en-US" sz="1000" b="0" i="0" dirty="0">
                <a:solidFill>
                  <a:srgbClr val="F16857"/>
                </a:solidFill>
                <a:effectLst/>
                <a:latin typeface="Open Sans" panose="020B0606030504020204"/>
              </a:rPr>
              <a:t>We are the Pilgrims, master; we shall go</a:t>
            </a:r>
            <a:br>
              <a:rPr lang="en-US" sz="1000" dirty="0">
                <a:solidFill>
                  <a:srgbClr val="F16857"/>
                </a:solidFill>
                <a:latin typeface="Open Sans" panose="020B0606030504020204"/>
              </a:rPr>
            </a:br>
            <a:r>
              <a:rPr lang="en-US" sz="1000" b="0" i="0" dirty="0">
                <a:solidFill>
                  <a:srgbClr val="F16857"/>
                </a:solidFill>
                <a:effectLst/>
                <a:latin typeface="Open Sans" panose="020B0606030504020204"/>
              </a:rPr>
              <a:t>Always a little further: it may be</a:t>
            </a:r>
            <a:br>
              <a:rPr lang="en-US" sz="1000" dirty="0">
                <a:solidFill>
                  <a:srgbClr val="F16857"/>
                </a:solidFill>
                <a:latin typeface="Open Sans" panose="020B0606030504020204"/>
              </a:rPr>
            </a:br>
            <a:r>
              <a:rPr lang="en-US" sz="1000" b="0" i="0" dirty="0">
                <a:solidFill>
                  <a:srgbClr val="F16857"/>
                </a:solidFill>
                <a:effectLst/>
                <a:latin typeface="Open Sans" panose="020B0606030504020204"/>
              </a:rPr>
              <a:t>Beyond the last blue mountain barred with snow,</a:t>
            </a:r>
            <a:br>
              <a:rPr lang="en-US" sz="1000" dirty="0">
                <a:solidFill>
                  <a:srgbClr val="F16857"/>
                </a:solidFill>
                <a:latin typeface="Open Sans" panose="020B0606030504020204"/>
              </a:rPr>
            </a:br>
            <a:r>
              <a:rPr lang="en-US" sz="1000" b="0" i="0" dirty="0">
                <a:solidFill>
                  <a:srgbClr val="F16857"/>
                </a:solidFill>
                <a:effectLst/>
                <a:latin typeface="Open Sans" panose="020B0606030504020204"/>
              </a:rPr>
              <a:t>Across that angry or that glimmering sea,</a:t>
            </a:r>
            <a:br>
              <a:rPr lang="en-US" sz="1000" dirty="0">
                <a:solidFill>
                  <a:srgbClr val="F16857"/>
                </a:solidFill>
                <a:latin typeface="Open Sans" panose="020B0606030504020204"/>
              </a:rPr>
            </a:br>
            <a:r>
              <a:rPr lang="en-US" sz="1000" b="0" i="0" dirty="0">
                <a:solidFill>
                  <a:srgbClr val="F16857"/>
                </a:solidFill>
                <a:effectLst/>
                <a:latin typeface="Open Sans" panose="020B0606030504020204"/>
              </a:rPr>
              <a:t>White on a throne or guarded in a cave</a:t>
            </a:r>
            <a:br>
              <a:rPr lang="en-US" sz="1000" dirty="0">
                <a:solidFill>
                  <a:srgbClr val="F16857"/>
                </a:solidFill>
                <a:latin typeface="Open Sans" panose="020B0606030504020204"/>
              </a:rPr>
            </a:br>
            <a:r>
              <a:rPr lang="en-US" sz="1000" b="0" i="0" dirty="0">
                <a:solidFill>
                  <a:srgbClr val="F16857"/>
                </a:solidFill>
                <a:effectLst/>
                <a:latin typeface="Open Sans" panose="020B0606030504020204"/>
              </a:rPr>
              <a:t>There lives a prophet who can understand</a:t>
            </a:r>
            <a:br>
              <a:rPr lang="en-US" sz="1000" dirty="0">
                <a:solidFill>
                  <a:srgbClr val="F16857"/>
                </a:solidFill>
                <a:latin typeface="Open Sans" panose="020B0606030504020204"/>
              </a:rPr>
            </a:br>
            <a:r>
              <a:rPr lang="en-US" sz="1000" b="0" i="0" dirty="0">
                <a:solidFill>
                  <a:srgbClr val="F16857"/>
                </a:solidFill>
                <a:effectLst/>
                <a:latin typeface="Open Sans" panose="020B0606030504020204"/>
              </a:rPr>
              <a:t>Why men were born: but surely we are brave,</a:t>
            </a:r>
            <a:br>
              <a:rPr lang="en-US" sz="1000" dirty="0">
                <a:solidFill>
                  <a:srgbClr val="F16857"/>
                </a:solidFill>
                <a:latin typeface="Open Sans" panose="020B0606030504020204"/>
              </a:rPr>
            </a:br>
            <a:r>
              <a:rPr lang="en-US" sz="1000" b="0" i="0" dirty="0">
                <a:solidFill>
                  <a:srgbClr val="F16857"/>
                </a:solidFill>
                <a:effectLst/>
                <a:latin typeface="Open Sans" panose="020B0606030504020204"/>
              </a:rPr>
              <a:t>Who take the golden road to Samarkand.</a:t>
            </a:r>
            <a:endParaRPr lang="en-GB" sz="1000" dirty="0">
              <a:solidFill>
                <a:srgbClr val="F16857"/>
              </a:solidFill>
              <a:latin typeface="Open Sans" panose="020B0606030504020204"/>
            </a:endParaRPr>
          </a:p>
        </p:txBody>
      </p:sp>
    </p:spTree>
    <p:extLst>
      <p:ext uri="{BB962C8B-B14F-4D97-AF65-F5344CB8AC3E}">
        <p14:creationId xmlns:p14="http://schemas.microsoft.com/office/powerpoint/2010/main" val="233127200"/>
      </p:ext>
    </p:extLst>
  </p:cSld>
  <p:clrMapOvr>
    <a:masterClrMapping/>
  </p:clrMapOvr>
  <p:extLst>
    <p:ext uri="{DCECCB84-F9BA-43D5-87BE-67443E8EF086}">
      <p15:sldGuideLst xmlns:p15="http://schemas.microsoft.com/office/powerpoint/2012/main">
        <p15:guide id="1" orient="horz" pos="3498">
          <p15:clr>
            <a:srgbClr val="FBAE40"/>
          </p15:clr>
        </p15:guide>
        <p15:guide id="2" pos="31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2">
    <p:bg>
      <p:bgPr>
        <a:solidFill>
          <a:schemeClr val="tx1">
            <a:alpha val="99000"/>
          </a:schemeClr>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CE92CEF-240E-E245-BBC5-2DD6A968F4FE}"/>
              </a:ext>
            </a:extLst>
          </p:cNvPr>
          <p:cNvSpPr>
            <a:spLocks noGrp="1"/>
          </p:cNvSpPr>
          <p:nvPr>
            <p:ph idx="1"/>
          </p:nvPr>
        </p:nvSpPr>
        <p:spPr>
          <a:xfrm>
            <a:off x="866335" y="1735806"/>
            <a:ext cx="8129392" cy="3564856"/>
          </a:xfrm>
        </p:spPr>
        <p:txBody>
          <a:bodyPr lIns="0"/>
          <a:lstStyle>
            <a:lvl1pPr marL="228600" indent="-228600">
              <a:lnSpc>
                <a:spcPct val="120000"/>
              </a:lnSpc>
              <a:buClr>
                <a:srgbClr val="F16857"/>
              </a:buClr>
              <a:buFont typeface="Wingdings" pitchFamily="2" charset="2"/>
              <a:buChar char="§"/>
              <a:defRPr>
                <a:solidFill>
                  <a:schemeClr val="bg1"/>
                </a:solidFill>
              </a:defRPr>
            </a:lvl1pPr>
            <a:lvl2pPr marL="685800" indent="-228600">
              <a:lnSpc>
                <a:spcPct val="120000"/>
              </a:lnSpc>
              <a:buClr>
                <a:srgbClr val="F16857"/>
              </a:buClr>
              <a:buFont typeface="Wingdings" pitchFamily="2" charset="2"/>
              <a:buChar char="§"/>
              <a:defRPr>
                <a:solidFill>
                  <a:schemeClr val="bg1"/>
                </a:solidFill>
              </a:defRPr>
            </a:lvl2pPr>
            <a:lvl3pPr marL="1143000" indent="-228600">
              <a:lnSpc>
                <a:spcPct val="120000"/>
              </a:lnSpc>
              <a:buClr>
                <a:srgbClr val="F16857"/>
              </a:buClr>
              <a:buFont typeface="Wingdings" pitchFamily="2" charset="2"/>
              <a:buChar char="§"/>
              <a:defRPr>
                <a:solidFill>
                  <a:schemeClr val="bg1"/>
                </a:solidFill>
              </a:defRPr>
            </a:lvl3pPr>
            <a:lvl4pPr marL="1600200" indent="-228600">
              <a:lnSpc>
                <a:spcPct val="120000"/>
              </a:lnSpc>
              <a:buClr>
                <a:srgbClr val="F16857"/>
              </a:buClr>
              <a:buFont typeface="Wingdings" pitchFamily="2" charset="2"/>
              <a:buChar char="§"/>
              <a:defRPr>
                <a:solidFill>
                  <a:schemeClr val="bg1"/>
                </a:solidFill>
              </a:defRPr>
            </a:lvl4pPr>
            <a:lvl5pPr marL="2057400" indent="-228600">
              <a:lnSpc>
                <a:spcPct val="120000"/>
              </a:lnSpc>
              <a:buClr>
                <a:srgbClr val="F16857"/>
              </a:buClr>
              <a:buFont typeface="Wingdings" pitchFamily="2" charset="2"/>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665DD38E-CDE3-6345-A29D-605F3289D61B}"/>
              </a:ext>
            </a:extLst>
          </p:cNvPr>
          <p:cNvSpPr>
            <a:spLocks noGrp="1"/>
          </p:cNvSpPr>
          <p:nvPr>
            <p:ph type="title"/>
          </p:nvPr>
        </p:nvSpPr>
        <p:spPr>
          <a:xfrm>
            <a:off x="866335" y="682030"/>
            <a:ext cx="8129392" cy="835485"/>
          </a:xfrm>
        </p:spPr>
        <p:txBody>
          <a:bodyPr lIns="0"/>
          <a:lstStyle>
            <a:lvl1pPr>
              <a:defRPr>
                <a:solidFill>
                  <a:schemeClr val="accent2"/>
                </a:solidFill>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5809DF58-1576-094B-9B36-16C27AB6BF7A}"/>
              </a:ext>
            </a:extLst>
          </p:cNvPr>
          <p:cNvPicPr>
            <a:picLocks noChangeAspect="1"/>
          </p:cNvPicPr>
          <p:nvPr userDrawn="1"/>
        </p:nvPicPr>
        <p:blipFill>
          <a:blip r:embed="rId2"/>
          <a:srcRect/>
          <a:stretch/>
        </p:blipFill>
        <p:spPr>
          <a:xfrm>
            <a:off x="866336" y="5772923"/>
            <a:ext cx="1892416" cy="300646"/>
          </a:xfrm>
          <a:prstGeom prst="rect">
            <a:avLst/>
          </a:prstGeom>
        </p:spPr>
      </p:pic>
      <p:sp>
        <p:nvSpPr>
          <p:cNvPr id="9" name="TextBox 8">
            <a:extLst>
              <a:ext uri="{FF2B5EF4-FFF2-40B4-BE49-F238E27FC236}">
                <a16:creationId xmlns:a16="http://schemas.microsoft.com/office/drawing/2014/main" id="{57DE2583-36A7-DE43-9B3A-91BC42FB7721}"/>
              </a:ext>
            </a:extLst>
          </p:cNvPr>
          <p:cNvSpPr txBox="1"/>
          <p:nvPr userDrawn="1"/>
        </p:nvSpPr>
        <p:spPr>
          <a:xfrm>
            <a:off x="866335" y="6073570"/>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err="1">
                <a:ln>
                  <a:noFill/>
                </a:ln>
                <a:solidFill>
                  <a:schemeClr val="bg2"/>
                </a:solidFill>
                <a:effectLst/>
                <a:uLnTx/>
                <a:uFillTx/>
                <a:latin typeface="Open sans"/>
              </a:rPr>
              <a:t>telsolutions.co.uk</a:t>
            </a:r>
            <a:r>
              <a:rPr kumimoji="0" lang="en-GB" sz="1000" b="1" i="0" u="none" strike="noStrike" kern="0" cap="none" spc="0" normalizeH="0" baseline="0" noProof="0" dirty="0">
                <a:ln>
                  <a:noFill/>
                </a:ln>
                <a:solidFill>
                  <a:schemeClr val="bg2"/>
                </a:solidFill>
                <a:effectLst/>
                <a:uLnTx/>
                <a:uFillTx/>
                <a:latin typeface="Open sans"/>
              </a:rPr>
              <a:t>  | </a:t>
            </a:r>
            <a:r>
              <a:rPr kumimoji="0" lang="en-GB" sz="1000" b="1" i="0" u="none" strike="noStrike" kern="0" cap="none" spc="0" normalizeH="0" baseline="0" noProof="0" dirty="0" err="1">
                <a:ln>
                  <a:noFill/>
                </a:ln>
                <a:solidFill>
                  <a:schemeClr val="bg2"/>
                </a:solidFill>
                <a:effectLst/>
                <a:uLnTx/>
                <a:uFillTx/>
                <a:latin typeface="Open sans"/>
              </a:rPr>
              <a:t>Telsolutions</a:t>
            </a:r>
            <a:r>
              <a:rPr kumimoji="0" lang="en-GB" sz="1000" b="1" i="0" u="none" strike="noStrike" kern="0" cap="none" spc="0" normalizeH="0" baseline="0" noProof="0" dirty="0">
                <a:ln>
                  <a:noFill/>
                </a:ln>
                <a:solidFill>
                  <a:schemeClr val="bg2"/>
                </a:solidFill>
                <a:effectLst/>
                <a:uLnTx/>
                <a:uFillTx/>
                <a:latin typeface="Open sans"/>
              </a:rPr>
              <a:t>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bg2"/>
                </a:solidFill>
                <a:effectLst/>
                <a:uLnTx/>
                <a:uFillTx/>
                <a:latin typeface="Open sans"/>
              </a:rPr>
              <a:t>Content is not for distribution to any third party provider without the express permission of the author Daniel Pearce, Director of Business development</a:t>
            </a:r>
          </a:p>
        </p:txBody>
      </p:sp>
      <p:pic>
        <p:nvPicPr>
          <p:cNvPr id="10" name="Picture 9">
            <a:extLst>
              <a:ext uri="{FF2B5EF4-FFF2-40B4-BE49-F238E27FC236}">
                <a16:creationId xmlns:a16="http://schemas.microsoft.com/office/drawing/2014/main" id="{FFC6A896-E7D5-E842-9434-BCDB7043E966}"/>
              </a:ext>
            </a:extLst>
          </p:cNvPr>
          <p:cNvPicPr>
            <a:picLocks noChangeAspect="1"/>
          </p:cNvPicPr>
          <p:nvPr userDrawn="1"/>
        </p:nvPicPr>
        <p:blipFill rotWithShape="1">
          <a:blip r:embed="rId3"/>
          <a:srcRect r="72630" b="-2617"/>
          <a:stretch/>
        </p:blipFill>
        <p:spPr>
          <a:xfrm>
            <a:off x="7811564" y="5832881"/>
            <a:ext cx="1228100" cy="212647"/>
          </a:xfrm>
          <a:prstGeom prst="rect">
            <a:avLst/>
          </a:prstGeom>
        </p:spPr>
      </p:pic>
      <p:cxnSp>
        <p:nvCxnSpPr>
          <p:cNvPr id="14" name="Straight Connector 13">
            <a:extLst>
              <a:ext uri="{FF2B5EF4-FFF2-40B4-BE49-F238E27FC236}">
                <a16:creationId xmlns:a16="http://schemas.microsoft.com/office/drawing/2014/main" id="{7072ECD0-C35E-7746-838D-15771D1F1F16}"/>
              </a:ext>
            </a:extLst>
          </p:cNvPr>
          <p:cNvCxnSpPr>
            <a:cxnSpLocks/>
          </p:cNvCxnSpPr>
          <p:nvPr userDrawn="1"/>
        </p:nvCxnSpPr>
        <p:spPr>
          <a:xfrm>
            <a:off x="866335" y="5555957"/>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344206"/>
      </p:ext>
    </p:extLst>
  </p:cSld>
  <p:clrMapOvr>
    <a:masterClrMapping/>
  </p:clrMapOvr>
  <p:extLst>
    <p:ext uri="{DCECCB84-F9BA-43D5-87BE-67443E8EF086}">
      <p15:sldGuideLst xmlns:p15="http://schemas.microsoft.com/office/powerpoint/2012/main">
        <p15:guide id="1" orient="horz" pos="3339" userDrawn="1">
          <p15:clr>
            <a:srgbClr val="FBAE40"/>
          </p15:clr>
        </p15:guide>
        <p15:guide id="2" pos="312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v2">
    <p:bg>
      <p:bgPr>
        <a:solidFill>
          <a:schemeClr val="bg2">
            <a:alpha val="99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2B731C1-489F-454E-8F60-9793B3D3BD54}"/>
              </a:ext>
            </a:extLst>
          </p:cNvPr>
          <p:cNvSpPr>
            <a:spLocks noGrp="1"/>
          </p:cNvSpPr>
          <p:nvPr>
            <p:ph type="ctrTitle"/>
          </p:nvPr>
        </p:nvSpPr>
        <p:spPr>
          <a:xfrm>
            <a:off x="4112966" y="2125519"/>
            <a:ext cx="4926698" cy="1523162"/>
          </a:xfrm>
        </p:spPr>
        <p:txBody>
          <a:bodyPr lIns="0" anchor="b">
            <a:normAutofit/>
          </a:bodyPr>
          <a:lstStyle>
            <a:lvl1pPr algn="l">
              <a:lnSpc>
                <a:spcPct val="100000"/>
              </a:lnSpc>
              <a:defRPr sz="4400">
                <a:solidFill>
                  <a:schemeClr val="accent3"/>
                </a:solidFill>
                <a:latin typeface="Imprima" pitchFamily="2" charset="77"/>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2" name="Subtitle 2">
            <a:extLst>
              <a:ext uri="{FF2B5EF4-FFF2-40B4-BE49-F238E27FC236}">
                <a16:creationId xmlns:a16="http://schemas.microsoft.com/office/drawing/2014/main" id="{D14A6FF4-0125-0F41-B306-43C4E8F50503}"/>
              </a:ext>
            </a:extLst>
          </p:cNvPr>
          <p:cNvSpPr>
            <a:spLocks noGrp="1"/>
          </p:cNvSpPr>
          <p:nvPr>
            <p:ph type="subTitle" idx="1"/>
          </p:nvPr>
        </p:nvSpPr>
        <p:spPr>
          <a:xfrm>
            <a:off x="4112965" y="3826912"/>
            <a:ext cx="4926699" cy="678305"/>
          </a:xfrm>
        </p:spPr>
        <p:txBody>
          <a:bodyPr lIns="0">
            <a:normAutofit/>
          </a:bodyPr>
          <a:lstStyle>
            <a:lvl1pPr marL="0" indent="0" algn="l">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FC0493E3-BCAF-484D-9076-917833829EF9}"/>
              </a:ext>
            </a:extLst>
          </p:cNvPr>
          <p:cNvPicPr>
            <a:picLocks noChangeAspect="1"/>
          </p:cNvPicPr>
          <p:nvPr userDrawn="1"/>
        </p:nvPicPr>
        <p:blipFill>
          <a:blip r:embed="rId2"/>
          <a:srcRect/>
          <a:stretch/>
        </p:blipFill>
        <p:spPr>
          <a:xfrm>
            <a:off x="4112969" y="1441889"/>
            <a:ext cx="2567826" cy="407949"/>
          </a:xfrm>
          <a:prstGeom prst="rect">
            <a:avLst/>
          </a:prstGeom>
        </p:spPr>
      </p:pic>
      <p:sp>
        <p:nvSpPr>
          <p:cNvPr id="17" name="TextBox 16">
            <a:extLst>
              <a:ext uri="{FF2B5EF4-FFF2-40B4-BE49-F238E27FC236}">
                <a16:creationId xmlns:a16="http://schemas.microsoft.com/office/drawing/2014/main" id="{FEDB1B92-5B3C-744B-8182-BFE4A9B32EE4}"/>
              </a:ext>
            </a:extLst>
          </p:cNvPr>
          <p:cNvSpPr txBox="1"/>
          <p:nvPr userDrawn="1"/>
        </p:nvSpPr>
        <p:spPr>
          <a:xfrm>
            <a:off x="866334" y="5810098"/>
            <a:ext cx="7058465" cy="615618"/>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100" b="1" i="0" u="none" strike="noStrike" kern="0" cap="none" spc="0" normalizeH="0" baseline="0" noProof="0" dirty="0" err="1">
                <a:ln>
                  <a:noFill/>
                </a:ln>
                <a:solidFill>
                  <a:schemeClr val="tx1"/>
                </a:solidFill>
                <a:effectLst/>
                <a:uLnTx/>
                <a:uFillTx/>
                <a:latin typeface="Open sans"/>
              </a:rPr>
              <a:t>telsolutions.co.uk</a:t>
            </a:r>
            <a:r>
              <a:rPr kumimoji="0" lang="en-GB" sz="1100" b="1" i="0" u="none" strike="noStrike" kern="0" cap="none" spc="0" normalizeH="0" baseline="0" noProof="0" dirty="0">
                <a:ln>
                  <a:noFill/>
                </a:ln>
                <a:solidFill>
                  <a:schemeClr val="tx1"/>
                </a:solidFill>
                <a:effectLst/>
                <a:uLnTx/>
                <a:uFillTx/>
                <a:latin typeface="Open sans"/>
              </a:rPr>
              <a:t>  | </a:t>
            </a:r>
            <a:r>
              <a:rPr kumimoji="0" lang="en-GB" sz="1100" b="1" i="0" u="none" strike="noStrike" kern="0" cap="none" spc="0" normalizeH="0" baseline="0" noProof="0" dirty="0" err="1">
                <a:ln>
                  <a:noFill/>
                </a:ln>
                <a:solidFill>
                  <a:schemeClr val="tx1"/>
                </a:solidFill>
                <a:effectLst/>
                <a:uLnTx/>
                <a:uFillTx/>
                <a:latin typeface="Open sans"/>
              </a:rPr>
              <a:t>Telsolutions</a:t>
            </a:r>
            <a:r>
              <a:rPr kumimoji="0" lang="en-GB" sz="1100" b="1" i="0" u="none" strike="noStrike" kern="0" cap="none" spc="0" normalizeH="0" baseline="0" noProof="0" dirty="0">
                <a:ln>
                  <a:noFill/>
                </a:ln>
                <a:solidFill>
                  <a:schemeClr val="tx1"/>
                </a:solidFill>
                <a:effectLst/>
                <a:uLnTx/>
                <a:uFillTx/>
                <a:latin typeface="Open sans"/>
              </a:rPr>
              <a:t>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tx1"/>
                </a:solidFill>
                <a:effectLst/>
                <a:uLnTx/>
                <a:uFillTx/>
                <a:latin typeface="Open sans"/>
              </a:rPr>
              <a:t>Content is not for distribution to any third party provider without the express permission of the author Daniel Pearce, Director of Business development</a:t>
            </a:r>
          </a:p>
        </p:txBody>
      </p:sp>
      <p:pic>
        <p:nvPicPr>
          <p:cNvPr id="18" name="Picture 17">
            <a:extLst>
              <a:ext uri="{FF2B5EF4-FFF2-40B4-BE49-F238E27FC236}">
                <a16:creationId xmlns:a16="http://schemas.microsoft.com/office/drawing/2014/main" id="{40D80677-AF6B-7C47-B7AA-6C69D5546D32}"/>
              </a:ext>
            </a:extLst>
          </p:cNvPr>
          <p:cNvPicPr>
            <a:picLocks noChangeAspect="1"/>
          </p:cNvPicPr>
          <p:nvPr userDrawn="1"/>
        </p:nvPicPr>
        <p:blipFill rotWithShape="1">
          <a:blip r:embed="rId3"/>
          <a:srcRect r="72630" b="-2617"/>
          <a:stretch/>
        </p:blipFill>
        <p:spPr>
          <a:xfrm>
            <a:off x="7811564" y="5963322"/>
            <a:ext cx="1228100" cy="212647"/>
          </a:xfrm>
          <a:prstGeom prst="rect">
            <a:avLst/>
          </a:prstGeom>
        </p:spPr>
      </p:pic>
      <p:cxnSp>
        <p:nvCxnSpPr>
          <p:cNvPr id="19" name="Straight Connector 18">
            <a:extLst>
              <a:ext uri="{FF2B5EF4-FFF2-40B4-BE49-F238E27FC236}">
                <a16:creationId xmlns:a16="http://schemas.microsoft.com/office/drawing/2014/main" id="{4B87496E-0E42-2641-B90A-5CF0E044EE0C}"/>
              </a:ext>
            </a:extLst>
          </p:cNvPr>
          <p:cNvCxnSpPr>
            <a:cxnSpLocks/>
          </p:cNvCxnSpPr>
          <p:nvPr userDrawn="1"/>
        </p:nvCxnSpPr>
        <p:spPr>
          <a:xfrm>
            <a:off x="866335" y="5625755"/>
            <a:ext cx="81733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FD85EAA-726A-3743-81EA-B16ACBF71E1D}"/>
              </a:ext>
            </a:extLst>
          </p:cNvPr>
          <p:cNvSpPr/>
          <p:nvPr userDrawn="1"/>
        </p:nvSpPr>
        <p:spPr>
          <a:xfrm>
            <a:off x="1580606" y="2657551"/>
            <a:ext cx="2186253" cy="21862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5" name="Oval 14">
            <a:extLst>
              <a:ext uri="{FF2B5EF4-FFF2-40B4-BE49-F238E27FC236}">
                <a16:creationId xmlns:a16="http://schemas.microsoft.com/office/drawing/2014/main" id="{CF6FD107-36C7-B245-9D3E-4361D20A50E8}"/>
              </a:ext>
            </a:extLst>
          </p:cNvPr>
          <p:cNvSpPr/>
          <p:nvPr userDrawn="1"/>
        </p:nvSpPr>
        <p:spPr>
          <a:xfrm>
            <a:off x="866335" y="942307"/>
            <a:ext cx="2606349" cy="260634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3">
            <a:extLst>
              <a:ext uri="{FF2B5EF4-FFF2-40B4-BE49-F238E27FC236}">
                <a16:creationId xmlns:a16="http://schemas.microsoft.com/office/drawing/2014/main" id="{7452D124-620B-EF4F-95EC-9F6A67017C1B}"/>
              </a:ext>
            </a:extLst>
          </p:cNvPr>
          <p:cNvSpPr>
            <a:spLocks noGrp="1"/>
          </p:cNvSpPr>
          <p:nvPr>
            <p:ph type="pic" sz="quarter" idx="13"/>
          </p:nvPr>
        </p:nvSpPr>
        <p:spPr>
          <a:xfrm>
            <a:off x="885594" y="1011310"/>
            <a:ext cx="2567832" cy="2565908"/>
          </a:xfrm>
          <a:prstGeom prst="ellipse">
            <a:avLst/>
          </a:prstGeom>
          <a:solidFill>
            <a:schemeClr val="accent3"/>
          </a:solidFill>
          <a:ln w="76200">
            <a:solidFill>
              <a:schemeClr val="accent3"/>
            </a:solidFill>
          </a:ln>
        </p:spPr>
        <p:txBody>
          <a:bodyPr/>
          <a:lstStyle>
            <a:lvl1pPr marL="0" indent="0">
              <a:buNone/>
              <a:defRPr>
                <a:solidFill>
                  <a:schemeClr val="accent3"/>
                </a:solidFill>
              </a:defRPr>
            </a:lvl1pPr>
          </a:lstStyle>
          <a:p>
            <a:r>
              <a:rPr lang="en-US"/>
              <a:t>Click icon to add picture</a:t>
            </a:r>
            <a:endParaRPr lang="en-US" dirty="0"/>
          </a:p>
        </p:txBody>
      </p:sp>
      <p:pic>
        <p:nvPicPr>
          <p:cNvPr id="21" name="Picture 20" descr="A close up of a logo&#10;&#10;Description automatically generated">
            <a:extLst>
              <a:ext uri="{FF2B5EF4-FFF2-40B4-BE49-F238E27FC236}">
                <a16:creationId xmlns:a16="http://schemas.microsoft.com/office/drawing/2014/main" id="{37CD5109-AE71-634C-BE9A-170472DD8042}"/>
              </a:ext>
            </a:extLst>
          </p:cNvPr>
          <p:cNvPicPr>
            <a:picLocks noChangeAspect="1"/>
          </p:cNvPicPr>
          <p:nvPr userDrawn="1"/>
        </p:nvPicPr>
        <p:blipFill>
          <a:blip r:embed="rId4"/>
          <a:stretch>
            <a:fillRect/>
          </a:stretch>
        </p:blipFill>
        <p:spPr>
          <a:xfrm rot="5400000">
            <a:off x="-19886" y="3650283"/>
            <a:ext cx="2696610" cy="885651"/>
          </a:xfrm>
          <a:prstGeom prst="rect">
            <a:avLst/>
          </a:prstGeom>
        </p:spPr>
      </p:pic>
    </p:spTree>
    <p:extLst>
      <p:ext uri="{BB962C8B-B14F-4D97-AF65-F5344CB8AC3E}">
        <p14:creationId xmlns:p14="http://schemas.microsoft.com/office/powerpoint/2010/main" val="3751231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2 V2">
    <p:bg>
      <p:bgPr>
        <a:solidFill>
          <a:schemeClr val="bg2">
            <a:alpha val="99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16359" y="1524351"/>
            <a:ext cx="4741088" cy="1218849"/>
          </a:xfrm>
        </p:spPr>
        <p:txBody>
          <a:bodyPr lIns="0" anchor="b">
            <a:normAutofit/>
          </a:bodyPr>
          <a:lstStyle>
            <a:lvl1pPr algn="l">
              <a:lnSpc>
                <a:spcPct val="100000"/>
              </a:lnSpc>
              <a:defRPr sz="4400">
                <a:solidFill>
                  <a:schemeClr val="accent1"/>
                </a:solidFill>
                <a:latin typeface="Imprima" pitchFamily="2" charset="77"/>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4416358" y="2876620"/>
            <a:ext cx="4741089" cy="1628134"/>
          </a:xfrm>
        </p:spPr>
        <p:txBody>
          <a:bodyPr lIns="0">
            <a:normAutofit/>
          </a:bodyPr>
          <a:lstStyle>
            <a:lvl1pPr marL="0" indent="0" algn="l">
              <a:lnSpc>
                <a:spcPct val="15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Rectangle 15">
            <a:extLst>
              <a:ext uri="{FF2B5EF4-FFF2-40B4-BE49-F238E27FC236}">
                <a16:creationId xmlns:a16="http://schemas.microsoft.com/office/drawing/2014/main" id="{FCF6DB4D-7FAC-8E44-9B31-CDBDF2AAF697}"/>
              </a:ext>
            </a:extLst>
          </p:cNvPr>
          <p:cNvSpPr/>
          <p:nvPr userDrawn="1"/>
        </p:nvSpPr>
        <p:spPr>
          <a:xfrm>
            <a:off x="1635927" y="2312898"/>
            <a:ext cx="2245653" cy="22456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6EF691F-98FF-8D4E-9DF6-F9B91EC9197C}"/>
              </a:ext>
            </a:extLst>
          </p:cNvPr>
          <p:cNvSpPr/>
          <p:nvPr userDrawn="1"/>
        </p:nvSpPr>
        <p:spPr>
          <a:xfrm>
            <a:off x="640094" y="874069"/>
            <a:ext cx="2724387" cy="27243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8" name="Picture Placeholder 13">
            <a:extLst>
              <a:ext uri="{FF2B5EF4-FFF2-40B4-BE49-F238E27FC236}">
                <a16:creationId xmlns:a16="http://schemas.microsoft.com/office/drawing/2014/main" id="{8C3F830E-2314-5049-AF69-B90963841DB9}"/>
              </a:ext>
            </a:extLst>
          </p:cNvPr>
          <p:cNvSpPr>
            <a:spLocks noGrp="1"/>
          </p:cNvSpPr>
          <p:nvPr>
            <p:ph type="pic" sz="quarter" idx="13"/>
          </p:nvPr>
        </p:nvSpPr>
        <p:spPr>
          <a:xfrm>
            <a:off x="667871" y="887516"/>
            <a:ext cx="2696610" cy="2694589"/>
          </a:xfrm>
          <a:prstGeom prst="ellipse">
            <a:avLst/>
          </a:prstGeom>
          <a:solidFill>
            <a:schemeClr val="accent1"/>
          </a:solidFill>
          <a:ln w="76200">
            <a:solidFill>
              <a:schemeClr val="accent1"/>
            </a:solidFill>
          </a:ln>
        </p:spPr>
        <p:txBody>
          <a:bodyPr/>
          <a:lstStyle>
            <a:lvl1pPr marL="0" indent="0">
              <a:buNone/>
              <a:defRPr>
                <a:solidFill>
                  <a:schemeClr val="accent1"/>
                </a:solidFill>
              </a:defRPr>
            </a:lvl1pPr>
          </a:lstStyle>
          <a:p>
            <a:r>
              <a:rPr lang="en-US"/>
              <a:t>Click icon to add picture</a:t>
            </a:r>
            <a:endParaRPr lang="en-US" dirty="0"/>
          </a:p>
        </p:txBody>
      </p:sp>
      <p:pic>
        <p:nvPicPr>
          <p:cNvPr id="19" name="Picture 18">
            <a:extLst>
              <a:ext uri="{FF2B5EF4-FFF2-40B4-BE49-F238E27FC236}">
                <a16:creationId xmlns:a16="http://schemas.microsoft.com/office/drawing/2014/main" id="{AEDF8194-3E87-7642-9C1B-F5ECAFD4BAFA}"/>
              </a:ext>
            </a:extLst>
          </p:cNvPr>
          <p:cNvPicPr>
            <a:picLocks noChangeAspect="1"/>
          </p:cNvPicPr>
          <p:nvPr userDrawn="1"/>
        </p:nvPicPr>
        <p:blipFill>
          <a:blip r:embed="rId2"/>
          <a:srcRect/>
          <a:stretch/>
        </p:blipFill>
        <p:spPr>
          <a:xfrm>
            <a:off x="866336" y="5509451"/>
            <a:ext cx="1892416" cy="300647"/>
          </a:xfrm>
          <a:prstGeom prst="rect">
            <a:avLst/>
          </a:prstGeom>
        </p:spPr>
      </p:pic>
      <p:sp>
        <p:nvSpPr>
          <p:cNvPr id="20" name="TextBox 19">
            <a:extLst>
              <a:ext uri="{FF2B5EF4-FFF2-40B4-BE49-F238E27FC236}">
                <a16:creationId xmlns:a16="http://schemas.microsoft.com/office/drawing/2014/main" id="{BBA667DA-51F0-FB46-8B48-941FF4CD9C61}"/>
              </a:ext>
            </a:extLst>
          </p:cNvPr>
          <p:cNvSpPr txBox="1"/>
          <p:nvPr userDrawn="1"/>
        </p:nvSpPr>
        <p:spPr>
          <a:xfrm>
            <a:off x="866335" y="5810098"/>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err="1">
                <a:ln>
                  <a:noFill/>
                </a:ln>
                <a:solidFill>
                  <a:schemeClr val="tx1"/>
                </a:solidFill>
                <a:effectLst/>
                <a:uLnTx/>
                <a:uFillTx/>
                <a:latin typeface="Open sans"/>
              </a:rPr>
              <a:t>telsolutions.co.uk</a:t>
            </a:r>
            <a:r>
              <a:rPr kumimoji="0" lang="en-GB" sz="1000" b="1" i="0" u="none" strike="noStrike" kern="0" cap="none" spc="0" normalizeH="0" baseline="0" noProof="0" dirty="0">
                <a:ln>
                  <a:noFill/>
                </a:ln>
                <a:solidFill>
                  <a:schemeClr val="tx1"/>
                </a:solidFill>
                <a:effectLst/>
                <a:uLnTx/>
                <a:uFillTx/>
                <a:latin typeface="Open sans"/>
              </a:rPr>
              <a:t>  | </a:t>
            </a:r>
            <a:r>
              <a:rPr kumimoji="0" lang="en-GB" sz="1000" b="1" i="0" u="none" strike="noStrike" kern="0" cap="none" spc="0" normalizeH="0" baseline="0" noProof="0" dirty="0" err="1">
                <a:ln>
                  <a:noFill/>
                </a:ln>
                <a:solidFill>
                  <a:schemeClr val="tx1"/>
                </a:solidFill>
                <a:effectLst/>
                <a:uLnTx/>
                <a:uFillTx/>
                <a:latin typeface="Open sans"/>
              </a:rPr>
              <a:t>Telsolutions</a:t>
            </a:r>
            <a:r>
              <a:rPr kumimoji="0" lang="en-GB" sz="1000" b="1" i="0" u="none" strike="noStrike" kern="0" cap="none" spc="0" normalizeH="0" baseline="0" noProof="0" dirty="0">
                <a:ln>
                  <a:noFill/>
                </a:ln>
                <a:solidFill>
                  <a:schemeClr val="tx1"/>
                </a:solidFill>
                <a:effectLst/>
                <a:uLnTx/>
                <a:uFillTx/>
                <a:latin typeface="Open sans"/>
              </a:rPr>
              <a:t>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tx1"/>
                </a:solidFill>
                <a:effectLst/>
                <a:uLnTx/>
                <a:uFillTx/>
                <a:latin typeface="Open sans"/>
              </a:rPr>
              <a:t>Content is not for distribution to any third party provider without the express permission of the author Daniel Pearce, Director of Business development</a:t>
            </a:r>
          </a:p>
        </p:txBody>
      </p:sp>
      <p:pic>
        <p:nvPicPr>
          <p:cNvPr id="21" name="Picture 20">
            <a:extLst>
              <a:ext uri="{FF2B5EF4-FFF2-40B4-BE49-F238E27FC236}">
                <a16:creationId xmlns:a16="http://schemas.microsoft.com/office/drawing/2014/main" id="{DAC8DCB5-FC76-A949-92E8-6C7822641EC1}"/>
              </a:ext>
            </a:extLst>
          </p:cNvPr>
          <p:cNvPicPr>
            <a:picLocks noChangeAspect="1"/>
          </p:cNvPicPr>
          <p:nvPr userDrawn="1"/>
        </p:nvPicPr>
        <p:blipFill rotWithShape="1">
          <a:blip r:embed="rId3"/>
          <a:srcRect r="72630" b="-2617"/>
          <a:stretch/>
        </p:blipFill>
        <p:spPr>
          <a:xfrm>
            <a:off x="7811564" y="5569409"/>
            <a:ext cx="1228100" cy="212647"/>
          </a:xfrm>
          <a:prstGeom prst="rect">
            <a:avLst/>
          </a:prstGeom>
        </p:spPr>
      </p:pic>
      <p:cxnSp>
        <p:nvCxnSpPr>
          <p:cNvPr id="26" name="Straight Connector 25">
            <a:extLst>
              <a:ext uri="{FF2B5EF4-FFF2-40B4-BE49-F238E27FC236}">
                <a16:creationId xmlns:a16="http://schemas.microsoft.com/office/drawing/2014/main" id="{59028C59-3B60-6643-9319-59F9EC20672B}"/>
              </a:ext>
            </a:extLst>
          </p:cNvPr>
          <p:cNvCxnSpPr>
            <a:cxnSpLocks/>
          </p:cNvCxnSpPr>
          <p:nvPr userDrawn="1"/>
        </p:nvCxnSpPr>
        <p:spPr>
          <a:xfrm>
            <a:off x="866335" y="5292485"/>
            <a:ext cx="817332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8661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3 V3">
    <p:bg>
      <p:bgPr>
        <a:solidFill>
          <a:schemeClr val="bg2">
            <a:alpha val="99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16359" y="1524351"/>
            <a:ext cx="4741088" cy="1218849"/>
          </a:xfrm>
        </p:spPr>
        <p:txBody>
          <a:bodyPr lIns="0" anchor="b">
            <a:normAutofit/>
          </a:bodyPr>
          <a:lstStyle>
            <a:lvl1pPr algn="l">
              <a:lnSpc>
                <a:spcPct val="100000"/>
              </a:lnSpc>
              <a:defRPr sz="4400">
                <a:solidFill>
                  <a:schemeClr val="accent4"/>
                </a:solidFill>
                <a:latin typeface="Imprima" pitchFamily="2" charset="77"/>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4416358" y="2876620"/>
            <a:ext cx="4741089" cy="1628134"/>
          </a:xfrm>
        </p:spPr>
        <p:txBody>
          <a:bodyPr lIns="0">
            <a:normAutofit/>
          </a:bodyPr>
          <a:lstStyle>
            <a:lvl1pPr marL="0" indent="0" algn="l">
              <a:lnSpc>
                <a:spcPct val="15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Rectangle 15">
            <a:extLst>
              <a:ext uri="{FF2B5EF4-FFF2-40B4-BE49-F238E27FC236}">
                <a16:creationId xmlns:a16="http://schemas.microsoft.com/office/drawing/2014/main" id="{FCF6DB4D-7FAC-8E44-9B31-CDBDF2AAF697}"/>
              </a:ext>
            </a:extLst>
          </p:cNvPr>
          <p:cNvSpPr/>
          <p:nvPr userDrawn="1"/>
        </p:nvSpPr>
        <p:spPr>
          <a:xfrm>
            <a:off x="817153" y="1086441"/>
            <a:ext cx="2245653" cy="22456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6EF691F-98FF-8D4E-9DF6-F9B91EC9197C}"/>
              </a:ext>
            </a:extLst>
          </p:cNvPr>
          <p:cNvSpPr/>
          <p:nvPr userDrawn="1"/>
        </p:nvSpPr>
        <p:spPr>
          <a:xfrm>
            <a:off x="1812544" y="1717316"/>
            <a:ext cx="2245653" cy="22456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cxnSp>
        <p:nvCxnSpPr>
          <p:cNvPr id="25" name="Straight Connector 24">
            <a:extLst>
              <a:ext uri="{FF2B5EF4-FFF2-40B4-BE49-F238E27FC236}">
                <a16:creationId xmlns:a16="http://schemas.microsoft.com/office/drawing/2014/main" id="{2DDC598A-F1DA-E444-8A9B-8D5F59FFED1A}"/>
              </a:ext>
            </a:extLst>
          </p:cNvPr>
          <p:cNvCxnSpPr>
            <a:cxnSpLocks/>
          </p:cNvCxnSpPr>
          <p:nvPr userDrawn="1"/>
        </p:nvCxnSpPr>
        <p:spPr>
          <a:xfrm>
            <a:off x="866335" y="5233869"/>
            <a:ext cx="81733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6F44A6A-D518-AB40-A35F-551AFC03A506}"/>
              </a:ext>
            </a:extLst>
          </p:cNvPr>
          <p:cNvPicPr>
            <a:picLocks noChangeAspect="1"/>
          </p:cNvPicPr>
          <p:nvPr userDrawn="1"/>
        </p:nvPicPr>
        <p:blipFill rotWithShape="1">
          <a:blip r:embed="rId2"/>
          <a:srcRect l="22199" t="-6098" r="72630" b="-2617"/>
          <a:stretch/>
        </p:blipFill>
        <p:spPr>
          <a:xfrm rot="16200000">
            <a:off x="1080500" y="2568795"/>
            <a:ext cx="2245654" cy="2180410"/>
          </a:xfrm>
          <a:prstGeom prst="rect">
            <a:avLst/>
          </a:prstGeom>
        </p:spPr>
      </p:pic>
      <p:pic>
        <p:nvPicPr>
          <p:cNvPr id="30" name="Picture 29">
            <a:extLst>
              <a:ext uri="{FF2B5EF4-FFF2-40B4-BE49-F238E27FC236}">
                <a16:creationId xmlns:a16="http://schemas.microsoft.com/office/drawing/2014/main" id="{8BC73D73-6F1D-1F44-A36F-15438E6E37E4}"/>
              </a:ext>
            </a:extLst>
          </p:cNvPr>
          <p:cNvPicPr>
            <a:picLocks noChangeAspect="1"/>
          </p:cNvPicPr>
          <p:nvPr userDrawn="1"/>
        </p:nvPicPr>
        <p:blipFill>
          <a:blip r:embed="rId3"/>
          <a:srcRect/>
          <a:stretch/>
        </p:blipFill>
        <p:spPr>
          <a:xfrm>
            <a:off x="866336" y="5509451"/>
            <a:ext cx="1892416" cy="300647"/>
          </a:xfrm>
          <a:prstGeom prst="rect">
            <a:avLst/>
          </a:prstGeom>
        </p:spPr>
      </p:pic>
      <p:sp>
        <p:nvSpPr>
          <p:cNvPr id="31" name="TextBox 30">
            <a:extLst>
              <a:ext uri="{FF2B5EF4-FFF2-40B4-BE49-F238E27FC236}">
                <a16:creationId xmlns:a16="http://schemas.microsoft.com/office/drawing/2014/main" id="{AD193E1F-06FA-DC47-905D-910A36288620}"/>
              </a:ext>
            </a:extLst>
          </p:cNvPr>
          <p:cNvSpPr txBox="1"/>
          <p:nvPr userDrawn="1"/>
        </p:nvSpPr>
        <p:spPr>
          <a:xfrm>
            <a:off x="866335" y="5810098"/>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err="1">
                <a:ln>
                  <a:noFill/>
                </a:ln>
                <a:solidFill>
                  <a:schemeClr val="tx1"/>
                </a:solidFill>
                <a:effectLst/>
                <a:uLnTx/>
                <a:uFillTx/>
                <a:latin typeface="Open sans"/>
              </a:rPr>
              <a:t>telsolutions.co.uk</a:t>
            </a:r>
            <a:r>
              <a:rPr kumimoji="0" lang="en-GB" sz="1000" b="1" i="0" u="none" strike="noStrike" kern="0" cap="none" spc="0" normalizeH="0" baseline="0" noProof="0" dirty="0">
                <a:ln>
                  <a:noFill/>
                </a:ln>
                <a:solidFill>
                  <a:schemeClr val="tx1"/>
                </a:solidFill>
                <a:effectLst/>
                <a:uLnTx/>
                <a:uFillTx/>
                <a:latin typeface="Open sans"/>
              </a:rPr>
              <a:t>  | </a:t>
            </a:r>
            <a:r>
              <a:rPr kumimoji="0" lang="en-GB" sz="1000" b="1" i="0" u="none" strike="noStrike" kern="0" cap="none" spc="0" normalizeH="0" baseline="0" noProof="0" dirty="0" err="1">
                <a:ln>
                  <a:noFill/>
                </a:ln>
                <a:solidFill>
                  <a:schemeClr val="tx1"/>
                </a:solidFill>
                <a:effectLst/>
                <a:uLnTx/>
                <a:uFillTx/>
                <a:latin typeface="Open sans"/>
              </a:rPr>
              <a:t>Telsolutions</a:t>
            </a:r>
            <a:r>
              <a:rPr kumimoji="0" lang="en-GB" sz="1000" b="1" i="0" u="none" strike="noStrike" kern="0" cap="none" spc="0" normalizeH="0" baseline="0" noProof="0" dirty="0">
                <a:ln>
                  <a:noFill/>
                </a:ln>
                <a:solidFill>
                  <a:schemeClr val="tx1"/>
                </a:solidFill>
                <a:effectLst/>
                <a:uLnTx/>
                <a:uFillTx/>
                <a:latin typeface="Open sans"/>
              </a:rPr>
              <a:t>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tx1"/>
                </a:solidFill>
                <a:effectLst/>
                <a:uLnTx/>
                <a:uFillTx/>
                <a:latin typeface="Open sans"/>
              </a:rPr>
              <a:t>Content is not for distribution to any third party provider without the express permission of the author Daniel Pearce, Director of Business development</a:t>
            </a:r>
          </a:p>
        </p:txBody>
      </p:sp>
      <p:pic>
        <p:nvPicPr>
          <p:cNvPr id="32" name="Picture 31">
            <a:extLst>
              <a:ext uri="{FF2B5EF4-FFF2-40B4-BE49-F238E27FC236}">
                <a16:creationId xmlns:a16="http://schemas.microsoft.com/office/drawing/2014/main" id="{8430500E-3085-8440-881F-94BC309FBEC5}"/>
              </a:ext>
            </a:extLst>
          </p:cNvPr>
          <p:cNvPicPr>
            <a:picLocks noChangeAspect="1"/>
          </p:cNvPicPr>
          <p:nvPr userDrawn="1"/>
        </p:nvPicPr>
        <p:blipFill rotWithShape="1">
          <a:blip r:embed="rId2"/>
          <a:srcRect r="72630" b="-2617"/>
          <a:stretch/>
        </p:blipFill>
        <p:spPr>
          <a:xfrm>
            <a:off x="7811564" y="5569409"/>
            <a:ext cx="1228100" cy="212647"/>
          </a:xfrm>
          <a:prstGeom prst="rect">
            <a:avLst/>
          </a:prstGeom>
        </p:spPr>
      </p:pic>
      <p:cxnSp>
        <p:nvCxnSpPr>
          <p:cNvPr id="33" name="Straight Connector 32">
            <a:extLst>
              <a:ext uri="{FF2B5EF4-FFF2-40B4-BE49-F238E27FC236}">
                <a16:creationId xmlns:a16="http://schemas.microsoft.com/office/drawing/2014/main" id="{E2A085EB-4025-C944-978C-32BCA8037E39}"/>
              </a:ext>
            </a:extLst>
          </p:cNvPr>
          <p:cNvCxnSpPr>
            <a:cxnSpLocks/>
          </p:cNvCxnSpPr>
          <p:nvPr userDrawn="1"/>
        </p:nvCxnSpPr>
        <p:spPr>
          <a:xfrm>
            <a:off x="866335" y="5292485"/>
            <a:ext cx="817332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58720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tandard v2">
    <p:bg>
      <p:bgPr>
        <a:solidFill>
          <a:schemeClr val="bg2">
            <a:alpha val="99000"/>
          </a:schemeClr>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74AB5E71-3976-DD4F-9752-ECBC7C921A5D}"/>
              </a:ext>
            </a:extLst>
          </p:cNvPr>
          <p:cNvSpPr>
            <a:spLocks noGrp="1"/>
          </p:cNvSpPr>
          <p:nvPr>
            <p:ph idx="1"/>
          </p:nvPr>
        </p:nvSpPr>
        <p:spPr>
          <a:xfrm>
            <a:off x="888304" y="778924"/>
            <a:ext cx="3946743" cy="4521738"/>
          </a:xfrm>
        </p:spPr>
        <p:txBody>
          <a:bodyPr lIns="0"/>
          <a:lstStyle>
            <a:lvl1pPr marL="228600" indent="-228600">
              <a:lnSpc>
                <a:spcPct val="120000"/>
              </a:lnSpc>
              <a:buClr>
                <a:srgbClr val="F16857"/>
              </a:buClr>
              <a:buFont typeface="Wingdings" pitchFamily="2" charset="2"/>
              <a:buChar char="§"/>
              <a:defRPr>
                <a:solidFill>
                  <a:schemeClr val="tx1"/>
                </a:solidFill>
              </a:defRPr>
            </a:lvl1pPr>
            <a:lvl2pPr marL="685800" indent="-228600">
              <a:lnSpc>
                <a:spcPct val="120000"/>
              </a:lnSpc>
              <a:buClr>
                <a:srgbClr val="F16857"/>
              </a:buClr>
              <a:buFont typeface="Wingdings" pitchFamily="2" charset="2"/>
              <a:buChar char="§"/>
              <a:defRPr>
                <a:solidFill>
                  <a:schemeClr val="tx1"/>
                </a:solidFill>
              </a:defRPr>
            </a:lvl2pPr>
            <a:lvl3pPr marL="1143000" indent="-228600">
              <a:lnSpc>
                <a:spcPct val="120000"/>
              </a:lnSpc>
              <a:buClr>
                <a:srgbClr val="F16857"/>
              </a:buClr>
              <a:buFont typeface="Wingdings" pitchFamily="2" charset="2"/>
              <a:buChar char="§"/>
              <a:defRPr>
                <a:solidFill>
                  <a:schemeClr val="tx1"/>
                </a:solidFill>
              </a:defRPr>
            </a:lvl3pPr>
            <a:lvl4pPr marL="1600200" indent="-228600">
              <a:lnSpc>
                <a:spcPct val="120000"/>
              </a:lnSpc>
              <a:buClr>
                <a:srgbClr val="F16857"/>
              </a:buClr>
              <a:buFont typeface="Wingdings" pitchFamily="2" charset="2"/>
              <a:buChar char="§"/>
              <a:defRPr>
                <a:solidFill>
                  <a:schemeClr val="tx1"/>
                </a:solidFill>
              </a:defRPr>
            </a:lvl4pPr>
            <a:lvl5pPr marL="2057400" indent="-228600">
              <a:lnSpc>
                <a:spcPct val="120000"/>
              </a:lnSpc>
              <a:buClr>
                <a:srgbClr val="F16857"/>
              </a:buClr>
              <a:buFont typeface="Wingdings"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DE9C5F5F-1C9D-D648-BCF6-53880D1CF394}"/>
              </a:ext>
            </a:extLst>
          </p:cNvPr>
          <p:cNvSpPr>
            <a:spLocks noGrp="1"/>
          </p:cNvSpPr>
          <p:nvPr>
            <p:ph idx="10"/>
          </p:nvPr>
        </p:nvSpPr>
        <p:spPr>
          <a:xfrm>
            <a:off x="5094544" y="778924"/>
            <a:ext cx="3946743" cy="4521738"/>
          </a:xfrm>
        </p:spPr>
        <p:txBody>
          <a:bodyPr lIns="0"/>
          <a:lstStyle>
            <a:lvl1pPr marL="228600" indent="-228600">
              <a:lnSpc>
                <a:spcPct val="120000"/>
              </a:lnSpc>
              <a:buClr>
                <a:srgbClr val="F16857"/>
              </a:buClr>
              <a:buFont typeface="Wingdings" pitchFamily="2" charset="2"/>
              <a:buChar char="§"/>
              <a:defRPr>
                <a:solidFill>
                  <a:schemeClr val="tx1"/>
                </a:solidFill>
              </a:defRPr>
            </a:lvl1pPr>
            <a:lvl2pPr marL="685800" indent="-228600">
              <a:lnSpc>
                <a:spcPct val="120000"/>
              </a:lnSpc>
              <a:buClr>
                <a:srgbClr val="F16857"/>
              </a:buClr>
              <a:buFont typeface="Wingdings" pitchFamily="2" charset="2"/>
              <a:buChar char="§"/>
              <a:defRPr>
                <a:solidFill>
                  <a:schemeClr val="tx1"/>
                </a:solidFill>
              </a:defRPr>
            </a:lvl2pPr>
            <a:lvl3pPr marL="1143000" indent="-228600">
              <a:lnSpc>
                <a:spcPct val="120000"/>
              </a:lnSpc>
              <a:buClr>
                <a:srgbClr val="F16857"/>
              </a:buClr>
              <a:buFont typeface="Wingdings" pitchFamily="2" charset="2"/>
              <a:buChar char="§"/>
              <a:defRPr>
                <a:solidFill>
                  <a:schemeClr val="tx1"/>
                </a:solidFill>
              </a:defRPr>
            </a:lvl3pPr>
            <a:lvl4pPr marL="1600200" indent="-228600">
              <a:lnSpc>
                <a:spcPct val="120000"/>
              </a:lnSpc>
              <a:buClr>
                <a:srgbClr val="F16857"/>
              </a:buClr>
              <a:buFont typeface="Wingdings" pitchFamily="2" charset="2"/>
              <a:buChar char="§"/>
              <a:defRPr>
                <a:solidFill>
                  <a:schemeClr val="tx1"/>
                </a:solidFill>
              </a:defRPr>
            </a:lvl4pPr>
            <a:lvl5pPr marL="2057400" indent="-228600">
              <a:lnSpc>
                <a:spcPct val="120000"/>
              </a:lnSpc>
              <a:buClr>
                <a:srgbClr val="F16857"/>
              </a:buClr>
              <a:buFont typeface="Wingdings"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8" name="Picture 17">
            <a:extLst>
              <a:ext uri="{FF2B5EF4-FFF2-40B4-BE49-F238E27FC236}">
                <a16:creationId xmlns:a16="http://schemas.microsoft.com/office/drawing/2014/main" id="{707E6E97-C6F4-CF4A-AFFD-782AC218FE9F}"/>
              </a:ext>
            </a:extLst>
          </p:cNvPr>
          <p:cNvPicPr>
            <a:picLocks noChangeAspect="1"/>
          </p:cNvPicPr>
          <p:nvPr userDrawn="1"/>
        </p:nvPicPr>
        <p:blipFill>
          <a:blip r:embed="rId2"/>
          <a:srcRect/>
          <a:stretch/>
        </p:blipFill>
        <p:spPr>
          <a:xfrm>
            <a:off x="866336" y="5772923"/>
            <a:ext cx="1892416" cy="300647"/>
          </a:xfrm>
          <a:prstGeom prst="rect">
            <a:avLst/>
          </a:prstGeom>
        </p:spPr>
      </p:pic>
      <p:sp>
        <p:nvSpPr>
          <p:cNvPr id="19" name="TextBox 18">
            <a:extLst>
              <a:ext uri="{FF2B5EF4-FFF2-40B4-BE49-F238E27FC236}">
                <a16:creationId xmlns:a16="http://schemas.microsoft.com/office/drawing/2014/main" id="{A6E84695-44CA-934F-82A0-E513CB276A62}"/>
              </a:ext>
            </a:extLst>
          </p:cNvPr>
          <p:cNvSpPr txBox="1"/>
          <p:nvPr userDrawn="1"/>
        </p:nvSpPr>
        <p:spPr>
          <a:xfrm>
            <a:off x="866335" y="6073570"/>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err="1">
                <a:ln>
                  <a:noFill/>
                </a:ln>
                <a:solidFill>
                  <a:schemeClr val="tx1"/>
                </a:solidFill>
                <a:effectLst/>
                <a:uLnTx/>
                <a:uFillTx/>
                <a:latin typeface="Open sans"/>
              </a:rPr>
              <a:t>telsolutions.co.uk</a:t>
            </a:r>
            <a:r>
              <a:rPr kumimoji="0" lang="en-GB" sz="1000" b="1" i="0" u="none" strike="noStrike" kern="0" cap="none" spc="0" normalizeH="0" baseline="0" noProof="0" dirty="0">
                <a:ln>
                  <a:noFill/>
                </a:ln>
                <a:solidFill>
                  <a:schemeClr val="tx1"/>
                </a:solidFill>
                <a:effectLst/>
                <a:uLnTx/>
                <a:uFillTx/>
                <a:latin typeface="Open sans"/>
              </a:rPr>
              <a:t>  | </a:t>
            </a:r>
            <a:r>
              <a:rPr kumimoji="0" lang="en-GB" sz="1000" b="1" i="0" u="none" strike="noStrike" kern="0" cap="none" spc="0" normalizeH="0" baseline="0" noProof="0" dirty="0" err="1">
                <a:ln>
                  <a:noFill/>
                </a:ln>
                <a:solidFill>
                  <a:schemeClr val="tx1"/>
                </a:solidFill>
                <a:effectLst/>
                <a:uLnTx/>
                <a:uFillTx/>
                <a:latin typeface="Open sans"/>
              </a:rPr>
              <a:t>Telsolutions</a:t>
            </a:r>
            <a:r>
              <a:rPr kumimoji="0" lang="en-GB" sz="1000" b="1" i="0" u="none" strike="noStrike" kern="0" cap="none" spc="0" normalizeH="0" baseline="0" noProof="0" dirty="0">
                <a:ln>
                  <a:noFill/>
                </a:ln>
                <a:solidFill>
                  <a:schemeClr val="tx1"/>
                </a:solidFill>
                <a:effectLst/>
                <a:uLnTx/>
                <a:uFillTx/>
                <a:latin typeface="Open sans"/>
              </a:rPr>
              <a:t>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tx1"/>
                </a:solidFill>
                <a:effectLst/>
                <a:uLnTx/>
                <a:uFillTx/>
                <a:latin typeface="Open sans"/>
              </a:rPr>
              <a:t>Content is not for distribution to any third party provider without the express permission of the author Daniel Pearce, Director of Business development</a:t>
            </a:r>
          </a:p>
        </p:txBody>
      </p:sp>
      <p:pic>
        <p:nvPicPr>
          <p:cNvPr id="20" name="Picture 19">
            <a:extLst>
              <a:ext uri="{FF2B5EF4-FFF2-40B4-BE49-F238E27FC236}">
                <a16:creationId xmlns:a16="http://schemas.microsoft.com/office/drawing/2014/main" id="{7ADA55BE-8BA3-9B4C-8042-5A240C526D39}"/>
              </a:ext>
            </a:extLst>
          </p:cNvPr>
          <p:cNvPicPr>
            <a:picLocks noChangeAspect="1"/>
          </p:cNvPicPr>
          <p:nvPr userDrawn="1"/>
        </p:nvPicPr>
        <p:blipFill rotWithShape="1">
          <a:blip r:embed="rId3"/>
          <a:srcRect r="72630" b="-2617"/>
          <a:stretch/>
        </p:blipFill>
        <p:spPr>
          <a:xfrm>
            <a:off x="7811564" y="5832881"/>
            <a:ext cx="1228100" cy="212647"/>
          </a:xfrm>
          <a:prstGeom prst="rect">
            <a:avLst/>
          </a:prstGeom>
        </p:spPr>
      </p:pic>
      <p:cxnSp>
        <p:nvCxnSpPr>
          <p:cNvPr id="21" name="Straight Connector 20">
            <a:extLst>
              <a:ext uri="{FF2B5EF4-FFF2-40B4-BE49-F238E27FC236}">
                <a16:creationId xmlns:a16="http://schemas.microsoft.com/office/drawing/2014/main" id="{A3B90C3A-38B4-2240-933E-BB78163CDE91}"/>
              </a:ext>
            </a:extLst>
          </p:cNvPr>
          <p:cNvCxnSpPr>
            <a:cxnSpLocks/>
          </p:cNvCxnSpPr>
          <p:nvPr userDrawn="1"/>
        </p:nvCxnSpPr>
        <p:spPr>
          <a:xfrm>
            <a:off x="866335" y="5555957"/>
            <a:ext cx="817332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179737"/>
      </p:ext>
    </p:extLst>
  </p:cSld>
  <p:clrMapOvr>
    <a:masterClrMapping/>
  </p:clrMapOvr>
  <p:extLst>
    <p:ext uri="{DCECCB84-F9BA-43D5-87BE-67443E8EF086}">
      <p15:sldGuideLst xmlns:p15="http://schemas.microsoft.com/office/powerpoint/2012/main">
        <p15:guide id="1" orient="horz" pos="3339">
          <p15:clr>
            <a:srgbClr val="FBAE40"/>
          </p15:clr>
        </p15:guide>
        <p15:guide id="2" pos="312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andard 2 v2">
    <p:bg>
      <p:bgPr>
        <a:solidFill>
          <a:schemeClr val="bg2">
            <a:alpha val="99000"/>
          </a:schemeClr>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CE92CEF-240E-E245-BBC5-2DD6A968F4FE}"/>
              </a:ext>
            </a:extLst>
          </p:cNvPr>
          <p:cNvSpPr>
            <a:spLocks noGrp="1"/>
          </p:cNvSpPr>
          <p:nvPr>
            <p:ph idx="1"/>
          </p:nvPr>
        </p:nvSpPr>
        <p:spPr>
          <a:xfrm>
            <a:off x="866335" y="1735806"/>
            <a:ext cx="8129392" cy="3564856"/>
          </a:xfrm>
        </p:spPr>
        <p:txBody>
          <a:bodyPr lIns="0"/>
          <a:lstStyle>
            <a:lvl1pPr marL="228600" indent="-228600">
              <a:lnSpc>
                <a:spcPct val="120000"/>
              </a:lnSpc>
              <a:buClr>
                <a:srgbClr val="F16857"/>
              </a:buClr>
              <a:buFont typeface="Wingdings" pitchFamily="2" charset="2"/>
              <a:buChar char="§"/>
              <a:defRPr>
                <a:solidFill>
                  <a:schemeClr val="tx1"/>
                </a:solidFill>
              </a:defRPr>
            </a:lvl1pPr>
            <a:lvl2pPr marL="685800" indent="-228600">
              <a:lnSpc>
                <a:spcPct val="120000"/>
              </a:lnSpc>
              <a:buClr>
                <a:srgbClr val="F16857"/>
              </a:buClr>
              <a:buFont typeface="Wingdings" pitchFamily="2" charset="2"/>
              <a:buChar char="§"/>
              <a:defRPr>
                <a:solidFill>
                  <a:schemeClr val="tx1"/>
                </a:solidFill>
              </a:defRPr>
            </a:lvl2pPr>
            <a:lvl3pPr marL="1143000" indent="-228600">
              <a:lnSpc>
                <a:spcPct val="120000"/>
              </a:lnSpc>
              <a:buClr>
                <a:srgbClr val="F16857"/>
              </a:buClr>
              <a:buFont typeface="Wingdings" pitchFamily="2" charset="2"/>
              <a:buChar char="§"/>
              <a:defRPr>
                <a:solidFill>
                  <a:schemeClr val="tx1"/>
                </a:solidFill>
              </a:defRPr>
            </a:lvl3pPr>
            <a:lvl4pPr marL="1600200" indent="-228600">
              <a:lnSpc>
                <a:spcPct val="120000"/>
              </a:lnSpc>
              <a:buClr>
                <a:srgbClr val="F16857"/>
              </a:buClr>
              <a:buFont typeface="Wingdings" pitchFamily="2" charset="2"/>
              <a:buChar char="§"/>
              <a:defRPr>
                <a:solidFill>
                  <a:schemeClr val="tx1"/>
                </a:solidFill>
              </a:defRPr>
            </a:lvl4pPr>
            <a:lvl5pPr marL="2057400" indent="-228600">
              <a:lnSpc>
                <a:spcPct val="120000"/>
              </a:lnSpc>
              <a:buClr>
                <a:srgbClr val="F16857"/>
              </a:buClr>
              <a:buFont typeface="Wingdings"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665DD38E-CDE3-6345-A29D-605F3289D61B}"/>
              </a:ext>
            </a:extLst>
          </p:cNvPr>
          <p:cNvSpPr>
            <a:spLocks noGrp="1"/>
          </p:cNvSpPr>
          <p:nvPr>
            <p:ph type="title"/>
          </p:nvPr>
        </p:nvSpPr>
        <p:spPr>
          <a:xfrm>
            <a:off x="866335" y="682030"/>
            <a:ext cx="8129392" cy="835485"/>
          </a:xfrm>
        </p:spPr>
        <p:txBody>
          <a:bodyPr lIns="0"/>
          <a:lstStyle>
            <a:lvl1pPr>
              <a:defRPr>
                <a:solidFill>
                  <a:schemeClr val="accent1"/>
                </a:solidFill>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F8247DFE-5C6B-46B1-AD5C-D230401A9E79}"/>
              </a:ext>
            </a:extLst>
          </p:cNvPr>
          <p:cNvPicPr>
            <a:picLocks noChangeAspect="1"/>
          </p:cNvPicPr>
          <p:nvPr userDrawn="1"/>
        </p:nvPicPr>
        <p:blipFill>
          <a:blip r:embed="rId2"/>
          <a:srcRect/>
          <a:stretch/>
        </p:blipFill>
        <p:spPr>
          <a:xfrm>
            <a:off x="866336" y="6246743"/>
            <a:ext cx="1892416" cy="300647"/>
          </a:xfrm>
          <a:prstGeom prst="rect">
            <a:avLst/>
          </a:prstGeom>
        </p:spPr>
      </p:pic>
      <p:sp>
        <p:nvSpPr>
          <p:cNvPr id="9" name="TextBox 8">
            <a:extLst>
              <a:ext uri="{FF2B5EF4-FFF2-40B4-BE49-F238E27FC236}">
                <a16:creationId xmlns:a16="http://schemas.microsoft.com/office/drawing/2014/main" id="{16859DC5-E78C-4638-96F7-1F984ED09994}"/>
              </a:ext>
            </a:extLst>
          </p:cNvPr>
          <p:cNvSpPr txBox="1"/>
          <p:nvPr userDrawn="1"/>
        </p:nvSpPr>
        <p:spPr>
          <a:xfrm>
            <a:off x="866334" y="6431016"/>
            <a:ext cx="9039665" cy="356251"/>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tx1"/>
                </a:solidFill>
                <a:effectLst/>
                <a:uLnTx/>
                <a:uFillTx/>
                <a:latin typeface="Open sans"/>
              </a:rPr>
              <a:t>telsolutions.co.uk  | Telsolutions © 2021 </a:t>
            </a:r>
            <a:r>
              <a:rPr kumimoji="0" lang="en-GB" sz="700" i="0" u="none" strike="noStrike" kern="0" cap="none" spc="0" normalizeH="0" baseline="0" noProof="0" dirty="0">
                <a:ln>
                  <a:noFill/>
                </a:ln>
                <a:solidFill>
                  <a:schemeClr val="tx1"/>
                </a:solidFill>
                <a:effectLst/>
                <a:uLnTx/>
                <a:uFillTx/>
                <a:latin typeface="Open sans"/>
              </a:rPr>
              <a:t>Content is not for distribution to any third party without the express permission of the author Daniel Pearce, Director of Business Development</a:t>
            </a:r>
          </a:p>
        </p:txBody>
      </p:sp>
      <p:pic>
        <p:nvPicPr>
          <p:cNvPr id="10" name="Picture 9">
            <a:extLst>
              <a:ext uri="{FF2B5EF4-FFF2-40B4-BE49-F238E27FC236}">
                <a16:creationId xmlns:a16="http://schemas.microsoft.com/office/drawing/2014/main" id="{AB52905E-86E3-439B-9EC0-5EA426E75C34}"/>
              </a:ext>
            </a:extLst>
          </p:cNvPr>
          <p:cNvPicPr>
            <a:picLocks noChangeAspect="1"/>
          </p:cNvPicPr>
          <p:nvPr userDrawn="1"/>
        </p:nvPicPr>
        <p:blipFill rotWithShape="1">
          <a:blip r:embed="rId3"/>
          <a:srcRect r="72630" b="-2617"/>
          <a:stretch/>
        </p:blipFill>
        <p:spPr>
          <a:xfrm>
            <a:off x="7986131" y="6306701"/>
            <a:ext cx="1228100" cy="212647"/>
          </a:xfrm>
          <a:prstGeom prst="rect">
            <a:avLst/>
          </a:prstGeom>
        </p:spPr>
      </p:pic>
      <p:cxnSp>
        <p:nvCxnSpPr>
          <p:cNvPr id="13" name="Straight Connector 12">
            <a:extLst>
              <a:ext uri="{FF2B5EF4-FFF2-40B4-BE49-F238E27FC236}">
                <a16:creationId xmlns:a16="http://schemas.microsoft.com/office/drawing/2014/main" id="{A3C625C1-7AAF-41DE-80E7-0D183CEC7315}"/>
              </a:ext>
            </a:extLst>
          </p:cNvPr>
          <p:cNvCxnSpPr>
            <a:cxnSpLocks/>
          </p:cNvCxnSpPr>
          <p:nvPr userDrawn="1"/>
        </p:nvCxnSpPr>
        <p:spPr>
          <a:xfrm>
            <a:off x="866335" y="6171094"/>
            <a:ext cx="834789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9872339"/>
      </p:ext>
    </p:extLst>
  </p:cSld>
  <p:clrMapOvr>
    <a:masterClrMapping/>
  </p:clrMapOvr>
  <p:extLst>
    <p:ext uri="{DCECCB84-F9BA-43D5-87BE-67443E8EF086}">
      <p15:sldGuideLst xmlns:p15="http://schemas.microsoft.com/office/powerpoint/2012/main">
        <p15:guide id="1" orient="horz" pos="3339">
          <p15:clr>
            <a:srgbClr val="FBAE40"/>
          </p15:clr>
        </p15:guide>
        <p15:guide id="2" pos="312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andard 3 v2">
    <p:bg>
      <p:bgPr>
        <a:solidFill>
          <a:schemeClr val="bg2">
            <a:alpha val="99000"/>
          </a:schemeClr>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EA3727D9-E343-A14F-A1BE-57E7A583DF0B}"/>
              </a:ext>
            </a:extLst>
          </p:cNvPr>
          <p:cNvSpPr>
            <a:spLocks noGrp="1"/>
          </p:cNvSpPr>
          <p:nvPr>
            <p:ph idx="1"/>
          </p:nvPr>
        </p:nvSpPr>
        <p:spPr>
          <a:xfrm>
            <a:off x="888304" y="682029"/>
            <a:ext cx="8173329" cy="4618631"/>
          </a:xfrm>
        </p:spPr>
        <p:txBody>
          <a:bodyPr lIns="0" numCol="2" spcCol="288000">
            <a:normAutofit/>
          </a:bodyPr>
          <a:lstStyle>
            <a:lvl1pPr marL="0" indent="0">
              <a:lnSpc>
                <a:spcPct val="130000"/>
              </a:lnSpc>
              <a:buClr>
                <a:srgbClr val="F16857"/>
              </a:buClr>
              <a:buFont typeface="Wingdings" pitchFamily="2" charset="2"/>
              <a:buNone/>
              <a:defRPr sz="1600">
                <a:solidFill>
                  <a:schemeClr val="tx1"/>
                </a:solidFill>
              </a:defRPr>
            </a:lvl1pPr>
            <a:lvl2pPr marL="457200" indent="0">
              <a:lnSpc>
                <a:spcPct val="120000"/>
              </a:lnSpc>
              <a:buClr>
                <a:srgbClr val="F16857"/>
              </a:buClr>
              <a:buFont typeface="Wingdings" pitchFamily="2" charset="2"/>
              <a:buNone/>
              <a:defRPr>
                <a:solidFill>
                  <a:schemeClr val="bg1"/>
                </a:solidFill>
              </a:defRPr>
            </a:lvl2pPr>
            <a:lvl3pPr marL="914400" indent="0">
              <a:lnSpc>
                <a:spcPct val="120000"/>
              </a:lnSpc>
              <a:buClr>
                <a:srgbClr val="F16857"/>
              </a:buClr>
              <a:buFont typeface="Wingdings" pitchFamily="2" charset="2"/>
              <a:buNone/>
              <a:defRPr>
                <a:solidFill>
                  <a:schemeClr val="bg1"/>
                </a:solidFill>
              </a:defRPr>
            </a:lvl3pPr>
            <a:lvl4pPr marL="1371600" indent="0">
              <a:lnSpc>
                <a:spcPct val="120000"/>
              </a:lnSpc>
              <a:buClr>
                <a:srgbClr val="F16857"/>
              </a:buClr>
              <a:buFont typeface="Wingdings" pitchFamily="2" charset="2"/>
              <a:buNone/>
              <a:defRPr>
                <a:solidFill>
                  <a:schemeClr val="bg1"/>
                </a:solidFill>
              </a:defRPr>
            </a:lvl4pPr>
            <a:lvl5pPr marL="1828800" indent="0">
              <a:lnSpc>
                <a:spcPct val="120000"/>
              </a:lnSpc>
              <a:buClr>
                <a:srgbClr val="F16857"/>
              </a:buClr>
              <a:buFont typeface="Wingdings" pitchFamily="2" charset="2"/>
              <a:buNone/>
              <a:defRPr>
                <a:solidFill>
                  <a:schemeClr val="bg1"/>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13D108EC-A184-BD44-BC95-BE074B524D81}"/>
              </a:ext>
            </a:extLst>
          </p:cNvPr>
          <p:cNvPicPr>
            <a:picLocks noChangeAspect="1"/>
          </p:cNvPicPr>
          <p:nvPr userDrawn="1"/>
        </p:nvPicPr>
        <p:blipFill>
          <a:blip r:embed="rId2"/>
          <a:srcRect/>
          <a:stretch/>
        </p:blipFill>
        <p:spPr>
          <a:xfrm>
            <a:off x="866336" y="6246743"/>
            <a:ext cx="1892416" cy="300647"/>
          </a:xfrm>
          <a:prstGeom prst="rect">
            <a:avLst/>
          </a:prstGeom>
        </p:spPr>
      </p:pic>
      <p:sp>
        <p:nvSpPr>
          <p:cNvPr id="9" name="TextBox 8">
            <a:extLst>
              <a:ext uri="{FF2B5EF4-FFF2-40B4-BE49-F238E27FC236}">
                <a16:creationId xmlns:a16="http://schemas.microsoft.com/office/drawing/2014/main" id="{AB48A76A-7201-0F4B-9612-267FFAFF09EA}"/>
              </a:ext>
            </a:extLst>
          </p:cNvPr>
          <p:cNvSpPr txBox="1"/>
          <p:nvPr userDrawn="1"/>
        </p:nvSpPr>
        <p:spPr>
          <a:xfrm>
            <a:off x="866335" y="6431016"/>
            <a:ext cx="8477170" cy="352212"/>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tx1"/>
                </a:solidFill>
                <a:effectLst/>
                <a:uLnTx/>
                <a:uFillTx/>
                <a:latin typeface="Open sans"/>
              </a:rPr>
              <a:t>telsolutions.co.uk  | Telsolutions © 2020 </a:t>
            </a:r>
            <a:r>
              <a:rPr kumimoji="0" lang="en-GB" sz="700" i="0" u="none" strike="noStrike" kern="0" cap="none" spc="0" normalizeH="0" baseline="0" noProof="0" dirty="0">
                <a:ln>
                  <a:noFill/>
                </a:ln>
                <a:solidFill>
                  <a:schemeClr val="tx1"/>
                </a:solidFill>
                <a:effectLst/>
                <a:uLnTx/>
                <a:uFillTx/>
                <a:latin typeface="Open sans"/>
              </a:rPr>
              <a:t>Content is not for distribution to any third party provider without the express permission of the author Daniel Pearce, Director of Business development</a:t>
            </a:r>
          </a:p>
        </p:txBody>
      </p:sp>
      <p:pic>
        <p:nvPicPr>
          <p:cNvPr id="10" name="Picture 9">
            <a:extLst>
              <a:ext uri="{FF2B5EF4-FFF2-40B4-BE49-F238E27FC236}">
                <a16:creationId xmlns:a16="http://schemas.microsoft.com/office/drawing/2014/main" id="{D17EC206-D996-044E-8FF9-BEB65FB5FFDD}"/>
              </a:ext>
            </a:extLst>
          </p:cNvPr>
          <p:cNvPicPr>
            <a:picLocks noChangeAspect="1"/>
          </p:cNvPicPr>
          <p:nvPr userDrawn="1"/>
        </p:nvPicPr>
        <p:blipFill rotWithShape="1">
          <a:blip r:embed="rId3"/>
          <a:srcRect r="72630" b="-2617"/>
          <a:stretch/>
        </p:blipFill>
        <p:spPr>
          <a:xfrm>
            <a:off x="7986131" y="6306701"/>
            <a:ext cx="1228100" cy="212647"/>
          </a:xfrm>
          <a:prstGeom prst="rect">
            <a:avLst/>
          </a:prstGeom>
        </p:spPr>
      </p:pic>
      <p:cxnSp>
        <p:nvCxnSpPr>
          <p:cNvPr id="11" name="Straight Connector 10">
            <a:extLst>
              <a:ext uri="{FF2B5EF4-FFF2-40B4-BE49-F238E27FC236}">
                <a16:creationId xmlns:a16="http://schemas.microsoft.com/office/drawing/2014/main" id="{3B66D8D3-6241-A94A-9B2D-CBF31B5C2D8A}"/>
              </a:ext>
            </a:extLst>
          </p:cNvPr>
          <p:cNvCxnSpPr>
            <a:cxnSpLocks/>
          </p:cNvCxnSpPr>
          <p:nvPr userDrawn="1"/>
        </p:nvCxnSpPr>
        <p:spPr>
          <a:xfrm>
            <a:off x="866335" y="6171094"/>
            <a:ext cx="834789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2850293"/>
      </p:ext>
    </p:extLst>
  </p:cSld>
  <p:clrMapOvr>
    <a:masterClrMapping/>
  </p:clrMapOvr>
  <p:extLst>
    <p:ext uri="{DCECCB84-F9BA-43D5-87BE-67443E8EF086}">
      <p15:sldGuideLst xmlns:p15="http://schemas.microsoft.com/office/powerpoint/2012/main">
        <p15:guide id="1" orient="horz" pos="3339">
          <p15:clr>
            <a:srgbClr val="FBAE40"/>
          </p15:clr>
        </p15:guide>
        <p15:guide id="2" pos="312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andard 4 v2">
    <p:bg>
      <p:bgPr>
        <a:solidFill>
          <a:schemeClr val="bg2">
            <a:alpha val="99000"/>
          </a:schemeClr>
        </a:solidFill>
        <a:effectLst/>
      </p:bgPr>
    </p:bg>
    <p:spTree>
      <p:nvGrpSpPr>
        <p:cNvPr id="1" name=""/>
        <p:cNvGrpSpPr/>
        <p:nvPr/>
      </p:nvGrpSpPr>
      <p:grpSpPr>
        <a:xfrm>
          <a:off x="0" y="0"/>
          <a:ext cx="0" cy="0"/>
          <a:chOff x="0" y="0"/>
          <a:chExt cx="0" cy="0"/>
        </a:xfrm>
      </p:grpSpPr>
      <p:sp>
        <p:nvSpPr>
          <p:cNvPr id="21" name="Content Placeholder 2">
            <a:extLst>
              <a:ext uri="{FF2B5EF4-FFF2-40B4-BE49-F238E27FC236}">
                <a16:creationId xmlns:a16="http://schemas.microsoft.com/office/drawing/2014/main" id="{3B7B586F-D903-9F4C-BEC9-5313C4093002}"/>
              </a:ext>
            </a:extLst>
          </p:cNvPr>
          <p:cNvSpPr>
            <a:spLocks noGrp="1"/>
          </p:cNvSpPr>
          <p:nvPr>
            <p:ph idx="10"/>
          </p:nvPr>
        </p:nvSpPr>
        <p:spPr>
          <a:xfrm>
            <a:off x="888304" y="682029"/>
            <a:ext cx="2600290" cy="4618633"/>
          </a:xfrm>
        </p:spPr>
        <p:txBody>
          <a:bodyPr lIns="0"/>
          <a:lstStyle>
            <a:lvl1pPr>
              <a:lnSpc>
                <a:spcPct val="120000"/>
              </a:lnSpc>
              <a:defRPr>
                <a:solidFill>
                  <a:schemeClr val="tx1"/>
                </a:solidFill>
              </a:defRPr>
            </a:lvl1pPr>
            <a:lvl2pPr>
              <a:lnSpc>
                <a:spcPct val="120000"/>
              </a:lnSpc>
              <a:defRPr>
                <a:solidFill>
                  <a:schemeClr val="bg1"/>
                </a:solidFill>
              </a:defRPr>
            </a:lvl2pPr>
            <a:lvl3pPr>
              <a:lnSpc>
                <a:spcPct val="120000"/>
              </a:lnSpc>
              <a:defRPr>
                <a:solidFill>
                  <a:schemeClr val="bg1"/>
                </a:solidFill>
              </a:defRPr>
            </a:lvl3pPr>
            <a:lvl4pPr>
              <a:lnSpc>
                <a:spcPct val="120000"/>
              </a:lnSpc>
              <a:defRPr>
                <a:solidFill>
                  <a:schemeClr val="bg1"/>
                </a:solidFill>
              </a:defRPr>
            </a:lvl4pPr>
            <a:lvl5pPr>
              <a:lnSpc>
                <a:spcPct val="120000"/>
              </a:lnSpc>
              <a:defRPr>
                <a:solidFill>
                  <a:schemeClr val="bg1"/>
                </a:solidFill>
              </a:defRPr>
            </a:lvl5pPr>
          </a:lstStyle>
          <a:p>
            <a:pPr lvl="0"/>
            <a:r>
              <a:rPr lang="en-US"/>
              <a:t>Click to edit Master text styles</a:t>
            </a:r>
          </a:p>
        </p:txBody>
      </p:sp>
      <p:sp>
        <p:nvSpPr>
          <p:cNvPr id="22" name="Content Placeholder 2">
            <a:extLst>
              <a:ext uri="{FF2B5EF4-FFF2-40B4-BE49-F238E27FC236}">
                <a16:creationId xmlns:a16="http://schemas.microsoft.com/office/drawing/2014/main" id="{32FDEED0-9107-4E4C-A447-AD0D6FA3B7AF}"/>
              </a:ext>
            </a:extLst>
          </p:cNvPr>
          <p:cNvSpPr>
            <a:spLocks noGrp="1"/>
          </p:cNvSpPr>
          <p:nvPr>
            <p:ph idx="11"/>
          </p:nvPr>
        </p:nvSpPr>
        <p:spPr>
          <a:xfrm>
            <a:off x="3674823" y="682029"/>
            <a:ext cx="2600290" cy="4618633"/>
          </a:xfrm>
        </p:spPr>
        <p:txBody>
          <a:bodyPr lIns="0"/>
          <a:lstStyle>
            <a:lvl1pPr>
              <a:lnSpc>
                <a:spcPct val="120000"/>
              </a:lnSpc>
              <a:defRPr>
                <a:solidFill>
                  <a:schemeClr val="tx1"/>
                </a:solidFill>
              </a:defRPr>
            </a:lvl1pPr>
            <a:lvl2pPr>
              <a:lnSpc>
                <a:spcPct val="120000"/>
              </a:lnSpc>
              <a:defRPr>
                <a:solidFill>
                  <a:schemeClr val="bg1"/>
                </a:solidFill>
              </a:defRPr>
            </a:lvl2pPr>
            <a:lvl3pPr>
              <a:lnSpc>
                <a:spcPct val="120000"/>
              </a:lnSpc>
              <a:defRPr>
                <a:solidFill>
                  <a:schemeClr val="bg1"/>
                </a:solidFill>
              </a:defRPr>
            </a:lvl3pPr>
            <a:lvl4pPr>
              <a:lnSpc>
                <a:spcPct val="120000"/>
              </a:lnSpc>
              <a:defRPr>
                <a:solidFill>
                  <a:schemeClr val="bg1"/>
                </a:solidFill>
              </a:defRPr>
            </a:lvl4pPr>
            <a:lvl5pPr>
              <a:lnSpc>
                <a:spcPct val="120000"/>
              </a:lnSpc>
              <a:defRPr>
                <a:solidFill>
                  <a:schemeClr val="bg1"/>
                </a:solidFill>
              </a:defRPr>
            </a:lvl5pPr>
          </a:lstStyle>
          <a:p>
            <a:pPr lvl="0"/>
            <a:r>
              <a:rPr lang="en-US"/>
              <a:t>Click to edit Master text styles</a:t>
            </a:r>
          </a:p>
        </p:txBody>
      </p:sp>
      <p:sp>
        <p:nvSpPr>
          <p:cNvPr id="23" name="Content Placeholder 2">
            <a:extLst>
              <a:ext uri="{FF2B5EF4-FFF2-40B4-BE49-F238E27FC236}">
                <a16:creationId xmlns:a16="http://schemas.microsoft.com/office/drawing/2014/main" id="{496EA734-EEC7-2442-BA80-1B47ADF76C7B}"/>
              </a:ext>
            </a:extLst>
          </p:cNvPr>
          <p:cNvSpPr>
            <a:spLocks noGrp="1"/>
          </p:cNvSpPr>
          <p:nvPr>
            <p:ph idx="12"/>
          </p:nvPr>
        </p:nvSpPr>
        <p:spPr>
          <a:xfrm>
            <a:off x="6461343" y="682029"/>
            <a:ext cx="2600290" cy="4618633"/>
          </a:xfrm>
        </p:spPr>
        <p:txBody>
          <a:bodyPr lIns="0"/>
          <a:lstStyle>
            <a:lvl1pPr>
              <a:lnSpc>
                <a:spcPct val="120000"/>
              </a:lnSpc>
              <a:defRPr>
                <a:solidFill>
                  <a:schemeClr val="tx1"/>
                </a:solidFill>
              </a:defRPr>
            </a:lvl1pPr>
            <a:lvl2pPr>
              <a:lnSpc>
                <a:spcPct val="120000"/>
              </a:lnSpc>
              <a:defRPr>
                <a:solidFill>
                  <a:schemeClr val="bg1"/>
                </a:solidFill>
              </a:defRPr>
            </a:lvl2pPr>
            <a:lvl3pPr>
              <a:lnSpc>
                <a:spcPct val="120000"/>
              </a:lnSpc>
              <a:defRPr>
                <a:solidFill>
                  <a:schemeClr val="bg1"/>
                </a:solidFill>
              </a:defRPr>
            </a:lvl3pPr>
            <a:lvl4pPr>
              <a:lnSpc>
                <a:spcPct val="120000"/>
              </a:lnSpc>
              <a:defRPr>
                <a:solidFill>
                  <a:schemeClr val="bg1"/>
                </a:solidFill>
              </a:defRPr>
            </a:lvl4pPr>
            <a:lvl5pPr>
              <a:lnSpc>
                <a:spcPct val="120000"/>
              </a:lnSpc>
              <a:defRPr>
                <a:solidFill>
                  <a:schemeClr val="bg1"/>
                </a:solidFill>
              </a:defRPr>
            </a:lvl5pPr>
          </a:lstStyle>
          <a:p>
            <a:pPr lvl="0"/>
            <a:r>
              <a:rPr lang="en-US"/>
              <a:t>Click to edit Master text styles</a:t>
            </a:r>
          </a:p>
        </p:txBody>
      </p:sp>
      <p:pic>
        <p:nvPicPr>
          <p:cNvPr id="13" name="Picture 12">
            <a:extLst>
              <a:ext uri="{FF2B5EF4-FFF2-40B4-BE49-F238E27FC236}">
                <a16:creationId xmlns:a16="http://schemas.microsoft.com/office/drawing/2014/main" id="{E666BA27-7720-DA49-9237-452A00AD3391}"/>
              </a:ext>
            </a:extLst>
          </p:cNvPr>
          <p:cNvPicPr>
            <a:picLocks noChangeAspect="1"/>
          </p:cNvPicPr>
          <p:nvPr userDrawn="1"/>
        </p:nvPicPr>
        <p:blipFill>
          <a:blip r:embed="rId2"/>
          <a:srcRect/>
          <a:stretch/>
        </p:blipFill>
        <p:spPr>
          <a:xfrm>
            <a:off x="866336" y="5772922"/>
            <a:ext cx="1892416" cy="300647"/>
          </a:xfrm>
          <a:prstGeom prst="rect">
            <a:avLst/>
          </a:prstGeom>
        </p:spPr>
      </p:pic>
      <p:sp>
        <p:nvSpPr>
          <p:cNvPr id="14" name="TextBox 13">
            <a:extLst>
              <a:ext uri="{FF2B5EF4-FFF2-40B4-BE49-F238E27FC236}">
                <a16:creationId xmlns:a16="http://schemas.microsoft.com/office/drawing/2014/main" id="{C1945C88-3CB5-344B-8AE0-D85BBD2F6113}"/>
              </a:ext>
            </a:extLst>
          </p:cNvPr>
          <p:cNvSpPr txBox="1"/>
          <p:nvPr userDrawn="1"/>
        </p:nvSpPr>
        <p:spPr>
          <a:xfrm>
            <a:off x="866335" y="6073569"/>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err="1">
                <a:ln>
                  <a:noFill/>
                </a:ln>
                <a:solidFill>
                  <a:schemeClr val="tx1"/>
                </a:solidFill>
                <a:effectLst/>
                <a:uLnTx/>
                <a:uFillTx/>
                <a:latin typeface="Open sans"/>
              </a:rPr>
              <a:t>telsolutions.co.uk</a:t>
            </a:r>
            <a:r>
              <a:rPr kumimoji="0" lang="en-GB" sz="1000" b="1" i="0" u="none" strike="noStrike" kern="0" cap="none" spc="0" normalizeH="0" baseline="0" noProof="0" dirty="0">
                <a:ln>
                  <a:noFill/>
                </a:ln>
                <a:solidFill>
                  <a:schemeClr val="tx1"/>
                </a:solidFill>
                <a:effectLst/>
                <a:uLnTx/>
                <a:uFillTx/>
                <a:latin typeface="Open sans"/>
              </a:rPr>
              <a:t>  | </a:t>
            </a:r>
            <a:r>
              <a:rPr kumimoji="0" lang="en-GB" sz="1000" b="1" i="0" u="none" strike="noStrike" kern="0" cap="none" spc="0" normalizeH="0" baseline="0" noProof="0" dirty="0" err="1">
                <a:ln>
                  <a:noFill/>
                </a:ln>
                <a:solidFill>
                  <a:schemeClr val="tx1"/>
                </a:solidFill>
                <a:effectLst/>
                <a:uLnTx/>
                <a:uFillTx/>
                <a:latin typeface="Open sans"/>
              </a:rPr>
              <a:t>Telsolutions</a:t>
            </a:r>
            <a:r>
              <a:rPr kumimoji="0" lang="en-GB" sz="1000" b="1" i="0" u="none" strike="noStrike" kern="0" cap="none" spc="0" normalizeH="0" baseline="0" noProof="0" dirty="0">
                <a:ln>
                  <a:noFill/>
                </a:ln>
                <a:solidFill>
                  <a:schemeClr val="tx1"/>
                </a:solidFill>
                <a:effectLst/>
                <a:uLnTx/>
                <a:uFillTx/>
                <a:latin typeface="Open sans"/>
              </a:rPr>
              <a:t>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tx1"/>
                </a:solidFill>
                <a:effectLst/>
                <a:uLnTx/>
                <a:uFillTx/>
                <a:latin typeface="Open sans"/>
              </a:rPr>
              <a:t>Content is not for distribution to any third party provider without the express permission of the author Daniel Pearce, Director of Business development</a:t>
            </a:r>
          </a:p>
        </p:txBody>
      </p:sp>
      <p:pic>
        <p:nvPicPr>
          <p:cNvPr id="15" name="Picture 14">
            <a:extLst>
              <a:ext uri="{FF2B5EF4-FFF2-40B4-BE49-F238E27FC236}">
                <a16:creationId xmlns:a16="http://schemas.microsoft.com/office/drawing/2014/main" id="{55703298-DC24-4F48-B187-633242D19752}"/>
              </a:ext>
            </a:extLst>
          </p:cNvPr>
          <p:cNvPicPr>
            <a:picLocks noChangeAspect="1"/>
          </p:cNvPicPr>
          <p:nvPr userDrawn="1"/>
        </p:nvPicPr>
        <p:blipFill rotWithShape="1">
          <a:blip r:embed="rId3"/>
          <a:srcRect r="72630" b="-2617"/>
          <a:stretch/>
        </p:blipFill>
        <p:spPr>
          <a:xfrm>
            <a:off x="7811564" y="5832880"/>
            <a:ext cx="1228100" cy="212647"/>
          </a:xfrm>
          <a:prstGeom prst="rect">
            <a:avLst/>
          </a:prstGeom>
        </p:spPr>
      </p:pic>
      <p:cxnSp>
        <p:nvCxnSpPr>
          <p:cNvPr id="16" name="Straight Connector 15">
            <a:extLst>
              <a:ext uri="{FF2B5EF4-FFF2-40B4-BE49-F238E27FC236}">
                <a16:creationId xmlns:a16="http://schemas.microsoft.com/office/drawing/2014/main" id="{0C963F8A-3472-2344-B56A-D2987F02E9E5}"/>
              </a:ext>
            </a:extLst>
          </p:cNvPr>
          <p:cNvCxnSpPr>
            <a:cxnSpLocks/>
          </p:cNvCxnSpPr>
          <p:nvPr userDrawn="1"/>
        </p:nvCxnSpPr>
        <p:spPr>
          <a:xfrm>
            <a:off x="866335" y="5555956"/>
            <a:ext cx="817332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2030277"/>
      </p:ext>
    </p:extLst>
  </p:cSld>
  <p:clrMapOvr>
    <a:masterClrMapping/>
  </p:clrMapOvr>
  <p:extLst>
    <p:ext uri="{DCECCB84-F9BA-43D5-87BE-67443E8EF086}">
      <p15:sldGuideLst xmlns:p15="http://schemas.microsoft.com/office/powerpoint/2012/main">
        <p15:guide id="1" orient="horz" pos="3339">
          <p15:clr>
            <a:srgbClr val="FBAE40"/>
          </p15:clr>
        </p15:guide>
        <p15:guide id="2" pos="312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loud v2">
    <p:bg>
      <p:bgPr>
        <a:solidFill>
          <a:schemeClr val="bg2">
            <a:alpha val="99000"/>
          </a:schemeClr>
        </a:solidFill>
        <a:effectLst/>
      </p:bgPr>
    </p:bg>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9564ADEB-2036-5746-8A6C-9674CB8BF3EA}"/>
              </a:ext>
            </a:extLst>
          </p:cNvPr>
          <p:cNvSpPr txBox="1"/>
          <p:nvPr userDrawn="1"/>
        </p:nvSpPr>
        <p:spPr>
          <a:xfrm>
            <a:off x="866334" y="838164"/>
            <a:ext cx="3862419" cy="612645"/>
          </a:xfrm>
          <a:prstGeom prst="rect">
            <a:avLst/>
          </a:prstGeom>
          <a:noFill/>
          <a:ln>
            <a:noFill/>
          </a:ln>
        </p:spPr>
        <p:txBody>
          <a:bodyPr wrap="square" lIns="90000" tIns="90000" rIns="90000" bIns="90000" rtlCol="0">
            <a:spAutoFit/>
          </a:bodyPr>
          <a:lstStyle/>
          <a:p>
            <a:pPr algn="ctr"/>
            <a:r>
              <a:rPr lang="en-GB" sz="2800" b="0" i="0" kern="1200" dirty="0">
                <a:solidFill>
                  <a:schemeClr val="accent4"/>
                </a:solidFill>
                <a:effectLst/>
                <a:latin typeface="Imprima" pitchFamily="2" charset="77"/>
                <a:ea typeface="Open Sans" panose="020B0606030504020204" pitchFamily="34" charset="0"/>
                <a:cs typeface="Open Sans" panose="020B0606030504020204" pitchFamily="34" charset="0"/>
              </a:rPr>
              <a:t>Engage™</a:t>
            </a:r>
          </a:p>
        </p:txBody>
      </p:sp>
      <p:sp>
        <p:nvSpPr>
          <p:cNvPr id="54" name="TextBox 53">
            <a:extLst>
              <a:ext uri="{FF2B5EF4-FFF2-40B4-BE49-F238E27FC236}">
                <a16:creationId xmlns:a16="http://schemas.microsoft.com/office/drawing/2014/main" id="{8B6005ED-574D-694F-8EAA-872E5EB54A7F}"/>
              </a:ext>
            </a:extLst>
          </p:cNvPr>
          <p:cNvSpPr txBox="1"/>
          <p:nvPr userDrawn="1"/>
        </p:nvSpPr>
        <p:spPr>
          <a:xfrm>
            <a:off x="5169615" y="838164"/>
            <a:ext cx="3867679" cy="612645"/>
          </a:xfrm>
          <a:prstGeom prst="rect">
            <a:avLst/>
          </a:prstGeom>
          <a:noFill/>
          <a:ln>
            <a:noFill/>
          </a:ln>
        </p:spPr>
        <p:txBody>
          <a:bodyPr wrap="square" lIns="90000" tIns="90000" rIns="90000" bIns="90000" rtlCol="0">
            <a:spAutoFit/>
          </a:bodyPr>
          <a:lstStyle/>
          <a:p>
            <a:pPr algn="ctr"/>
            <a:r>
              <a:rPr lang="en-GB" sz="2800" b="0" i="0" kern="1200" dirty="0">
                <a:solidFill>
                  <a:schemeClr val="accent3"/>
                </a:solidFill>
                <a:effectLst/>
                <a:latin typeface="Imprima" pitchFamily="2" charset="77"/>
                <a:ea typeface="Open Sans" panose="020B0606030504020204" pitchFamily="34" charset="0"/>
                <a:cs typeface="Open Sans" panose="020B0606030504020204" pitchFamily="34" charset="0"/>
              </a:rPr>
              <a:t>Text Manager</a:t>
            </a:r>
          </a:p>
        </p:txBody>
      </p:sp>
      <p:sp>
        <p:nvSpPr>
          <p:cNvPr id="55" name="TextBox 54">
            <a:extLst>
              <a:ext uri="{FF2B5EF4-FFF2-40B4-BE49-F238E27FC236}">
                <a16:creationId xmlns:a16="http://schemas.microsoft.com/office/drawing/2014/main" id="{57A6B100-7841-DD4D-BB5B-B6124E09BDA9}"/>
              </a:ext>
            </a:extLst>
          </p:cNvPr>
          <p:cNvSpPr txBox="1"/>
          <p:nvPr userDrawn="1"/>
        </p:nvSpPr>
        <p:spPr>
          <a:xfrm>
            <a:off x="857433" y="1616883"/>
            <a:ext cx="8197666" cy="427979"/>
          </a:xfrm>
          <a:prstGeom prst="rect">
            <a:avLst/>
          </a:prstGeom>
          <a:noFill/>
          <a:ln>
            <a:solidFill>
              <a:schemeClr val="tx1"/>
            </a:solidFill>
          </a:ln>
        </p:spPr>
        <p:txBody>
          <a:bodyPr wrap="square" lIns="90000" tIns="90000" rIns="90000" bIns="90000" rtlCol="0">
            <a:spAutoFit/>
          </a:bodyPr>
          <a:lstStyle/>
          <a:p>
            <a:pPr algn="ctr"/>
            <a:r>
              <a:rPr lang="en-GB" sz="150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Engage multi-channel campaign service</a:t>
            </a:r>
          </a:p>
        </p:txBody>
      </p:sp>
      <p:sp>
        <p:nvSpPr>
          <p:cNvPr id="56" name="TextBox 55">
            <a:extLst>
              <a:ext uri="{FF2B5EF4-FFF2-40B4-BE49-F238E27FC236}">
                <a16:creationId xmlns:a16="http://schemas.microsoft.com/office/drawing/2014/main" id="{E7125004-3085-1D4C-A760-53A7ED5BD837}"/>
              </a:ext>
            </a:extLst>
          </p:cNvPr>
          <p:cNvSpPr txBox="1"/>
          <p:nvPr userDrawn="1"/>
        </p:nvSpPr>
        <p:spPr>
          <a:xfrm>
            <a:off x="857433" y="2178586"/>
            <a:ext cx="8197666" cy="427979"/>
          </a:xfrm>
          <a:prstGeom prst="rect">
            <a:avLst/>
          </a:prstGeom>
          <a:noFill/>
          <a:ln>
            <a:solidFill>
              <a:schemeClr val="tx1"/>
            </a:solidFill>
          </a:ln>
        </p:spPr>
        <p:txBody>
          <a:bodyPr wrap="square" lIns="90000" tIns="90000" rIns="90000" bIns="90000" rtlCol="0">
            <a:spAutoFit/>
          </a:bodyPr>
          <a:lstStyle/>
          <a:p>
            <a:pPr algn="ctr"/>
            <a:r>
              <a:rPr lang="en-GB" sz="150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Secure site across both services. SFTP and API access as standard</a:t>
            </a:r>
          </a:p>
        </p:txBody>
      </p:sp>
      <p:sp>
        <p:nvSpPr>
          <p:cNvPr id="57" name="TextBox 56">
            <a:extLst>
              <a:ext uri="{FF2B5EF4-FFF2-40B4-BE49-F238E27FC236}">
                <a16:creationId xmlns:a16="http://schemas.microsoft.com/office/drawing/2014/main" id="{EACF759D-5243-F845-8B5E-6203736B4458}"/>
              </a:ext>
            </a:extLst>
          </p:cNvPr>
          <p:cNvSpPr txBox="1"/>
          <p:nvPr userDrawn="1"/>
        </p:nvSpPr>
        <p:spPr>
          <a:xfrm>
            <a:off x="857433" y="2701101"/>
            <a:ext cx="8197666" cy="427979"/>
          </a:xfrm>
          <a:prstGeom prst="rect">
            <a:avLst/>
          </a:prstGeom>
          <a:noFill/>
          <a:ln>
            <a:solidFill>
              <a:schemeClr val="tx1"/>
            </a:solidFill>
          </a:ln>
        </p:spPr>
        <p:txBody>
          <a:bodyPr wrap="square" lIns="90000" tIns="90000" rIns="90000" bIns="90000" rtlCol="0">
            <a:spAutoFit/>
          </a:bodyPr>
          <a:lstStyle/>
          <a:p>
            <a:pPr algn="ctr"/>
            <a:r>
              <a:rPr lang="en-GB" sz="150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Contact Channel &amp; Strategy Engine – Customer Behaviour Reporting Suite</a:t>
            </a:r>
          </a:p>
        </p:txBody>
      </p:sp>
      <p:sp>
        <p:nvSpPr>
          <p:cNvPr id="58" name="TextBox 57">
            <a:extLst>
              <a:ext uri="{FF2B5EF4-FFF2-40B4-BE49-F238E27FC236}">
                <a16:creationId xmlns:a16="http://schemas.microsoft.com/office/drawing/2014/main" id="{F4B758F2-2C7A-DE43-9B2B-72A7B343EE0C}"/>
              </a:ext>
            </a:extLst>
          </p:cNvPr>
          <p:cNvSpPr txBox="1"/>
          <p:nvPr userDrawn="1"/>
        </p:nvSpPr>
        <p:spPr>
          <a:xfrm>
            <a:off x="857433" y="3262203"/>
            <a:ext cx="1896290"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IVR Call </a:t>
            </a:r>
            <a:r>
              <a:rPr lang="en-GB" sz="1400" b="0" i="0" kern="1200" dirty="0" err="1">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Mngt</a:t>
            </a:r>
            <a:endPar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9" name="TextBox 58">
            <a:extLst>
              <a:ext uri="{FF2B5EF4-FFF2-40B4-BE49-F238E27FC236}">
                <a16:creationId xmlns:a16="http://schemas.microsoft.com/office/drawing/2014/main" id="{F6C404B3-07C6-EE43-BD52-817F72485DAE}"/>
              </a:ext>
            </a:extLst>
          </p:cNvPr>
          <p:cNvSpPr txBox="1"/>
          <p:nvPr userDrawn="1"/>
        </p:nvSpPr>
        <p:spPr>
          <a:xfrm>
            <a:off x="857433" y="4333556"/>
            <a:ext cx="1896290"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SMS Text</a:t>
            </a:r>
          </a:p>
        </p:txBody>
      </p:sp>
      <p:sp>
        <p:nvSpPr>
          <p:cNvPr id="60" name="TextBox 59">
            <a:extLst>
              <a:ext uri="{FF2B5EF4-FFF2-40B4-BE49-F238E27FC236}">
                <a16:creationId xmlns:a16="http://schemas.microsoft.com/office/drawing/2014/main" id="{E797819D-697C-2740-AF2F-0CA508B1E3A0}"/>
              </a:ext>
            </a:extLst>
          </p:cNvPr>
          <p:cNvSpPr txBox="1"/>
          <p:nvPr userDrawn="1"/>
        </p:nvSpPr>
        <p:spPr>
          <a:xfrm>
            <a:off x="2832464" y="3809537"/>
            <a:ext cx="1896289"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Voice AVM</a:t>
            </a:r>
          </a:p>
        </p:txBody>
      </p:sp>
      <p:sp>
        <p:nvSpPr>
          <p:cNvPr id="62" name="TextBox 61">
            <a:extLst>
              <a:ext uri="{FF2B5EF4-FFF2-40B4-BE49-F238E27FC236}">
                <a16:creationId xmlns:a16="http://schemas.microsoft.com/office/drawing/2014/main" id="{F0081F03-AA33-2445-B0AA-83B3AA8BE763}"/>
              </a:ext>
            </a:extLst>
          </p:cNvPr>
          <p:cNvSpPr txBox="1"/>
          <p:nvPr userDrawn="1"/>
        </p:nvSpPr>
        <p:spPr>
          <a:xfrm>
            <a:off x="2832464" y="3262203"/>
            <a:ext cx="1896289"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SMS Webforms</a:t>
            </a:r>
          </a:p>
        </p:txBody>
      </p:sp>
      <p:sp>
        <p:nvSpPr>
          <p:cNvPr id="63" name="TextBox 62">
            <a:extLst>
              <a:ext uri="{FF2B5EF4-FFF2-40B4-BE49-F238E27FC236}">
                <a16:creationId xmlns:a16="http://schemas.microsoft.com/office/drawing/2014/main" id="{934522DC-557E-314F-A6AF-F41CF51DDF0B}"/>
              </a:ext>
            </a:extLst>
          </p:cNvPr>
          <p:cNvSpPr txBox="1"/>
          <p:nvPr userDrawn="1"/>
        </p:nvSpPr>
        <p:spPr>
          <a:xfrm>
            <a:off x="2832464" y="4333556"/>
            <a:ext cx="1896289"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Active Voicemail</a:t>
            </a:r>
          </a:p>
        </p:txBody>
      </p:sp>
      <p:sp>
        <p:nvSpPr>
          <p:cNvPr id="64" name="TextBox 63">
            <a:extLst>
              <a:ext uri="{FF2B5EF4-FFF2-40B4-BE49-F238E27FC236}">
                <a16:creationId xmlns:a16="http://schemas.microsoft.com/office/drawing/2014/main" id="{F0609565-8D6B-864B-ADFF-2577BA41BCDE}"/>
              </a:ext>
            </a:extLst>
          </p:cNvPr>
          <p:cNvSpPr txBox="1"/>
          <p:nvPr userDrawn="1"/>
        </p:nvSpPr>
        <p:spPr>
          <a:xfrm>
            <a:off x="857433" y="3809537"/>
            <a:ext cx="1896290"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Data Appending</a:t>
            </a:r>
          </a:p>
        </p:txBody>
      </p:sp>
      <p:sp>
        <p:nvSpPr>
          <p:cNvPr id="69" name="TextBox 68">
            <a:extLst>
              <a:ext uri="{FF2B5EF4-FFF2-40B4-BE49-F238E27FC236}">
                <a16:creationId xmlns:a16="http://schemas.microsoft.com/office/drawing/2014/main" id="{8AFF296E-5F3F-E341-94D4-EBB23A648014}"/>
              </a:ext>
            </a:extLst>
          </p:cNvPr>
          <p:cNvSpPr txBox="1"/>
          <p:nvPr userDrawn="1"/>
        </p:nvSpPr>
        <p:spPr>
          <a:xfrm>
            <a:off x="7158809" y="3809537"/>
            <a:ext cx="1896289" cy="397201"/>
          </a:xfrm>
          <a:prstGeom prst="rect">
            <a:avLst/>
          </a:prstGeom>
          <a:noFill/>
          <a:ln>
            <a:solidFill>
              <a:schemeClr val="accent3"/>
            </a:solidFill>
          </a:ln>
        </p:spPr>
        <p:txBody>
          <a:bodyPr wrap="square" lIns="90000" tIns="90000" rIns="90000" bIns="90000" rtlCol="0">
            <a:spAutoFit/>
          </a:bodyPr>
          <a:lstStyle/>
          <a:p>
            <a:pPr algn="ctr"/>
            <a:r>
              <a:rPr lang="en-GB" sz="1400" b="0" i="0" kern="1200" dirty="0">
                <a:solidFill>
                  <a:schemeClr val="accent3"/>
                </a:solidFill>
                <a:effectLst/>
                <a:latin typeface="Open Sans" panose="020B0606030504020204" pitchFamily="34" charset="0"/>
                <a:ea typeface="Open Sans" panose="020B0606030504020204" pitchFamily="34" charset="0"/>
                <a:cs typeface="Open Sans" panose="020B0606030504020204" pitchFamily="34" charset="0"/>
              </a:rPr>
              <a:t>Chat &amp; Chatbots</a:t>
            </a:r>
          </a:p>
        </p:txBody>
      </p:sp>
      <p:sp>
        <p:nvSpPr>
          <p:cNvPr id="65" name="TextBox 64">
            <a:extLst>
              <a:ext uri="{FF2B5EF4-FFF2-40B4-BE49-F238E27FC236}">
                <a16:creationId xmlns:a16="http://schemas.microsoft.com/office/drawing/2014/main" id="{6E5CDFF6-EF0A-604F-B2B1-421FA439413D}"/>
              </a:ext>
            </a:extLst>
          </p:cNvPr>
          <p:cNvSpPr txBox="1"/>
          <p:nvPr userDrawn="1"/>
        </p:nvSpPr>
        <p:spPr>
          <a:xfrm>
            <a:off x="5169615" y="3262203"/>
            <a:ext cx="1896289" cy="397201"/>
          </a:xfrm>
          <a:prstGeom prst="rect">
            <a:avLst/>
          </a:prstGeom>
          <a:noFill/>
          <a:ln>
            <a:solidFill>
              <a:schemeClr val="accent3"/>
            </a:solidFill>
          </a:ln>
        </p:spPr>
        <p:txBody>
          <a:bodyPr wrap="square" lIns="90000" tIns="90000" rIns="90000" bIns="90000" rtlCol="0">
            <a:spAutoFit/>
          </a:bodyPr>
          <a:lstStyle/>
          <a:p>
            <a:pPr algn="ctr"/>
            <a:r>
              <a:rPr lang="en-GB" sz="1400" b="0" i="0" kern="1200" dirty="0">
                <a:solidFill>
                  <a:schemeClr val="accent3"/>
                </a:solidFill>
                <a:effectLst/>
                <a:latin typeface="Open Sans" panose="020B0606030504020204" pitchFamily="34" charset="0"/>
                <a:ea typeface="Open Sans" panose="020B0606030504020204" pitchFamily="34" charset="0"/>
                <a:cs typeface="Open Sans" panose="020B0606030504020204" pitchFamily="34" charset="0"/>
              </a:rPr>
              <a:t>Cloud Dialler</a:t>
            </a:r>
          </a:p>
        </p:txBody>
      </p:sp>
      <p:sp>
        <p:nvSpPr>
          <p:cNvPr id="66" name="TextBox 65">
            <a:extLst>
              <a:ext uri="{FF2B5EF4-FFF2-40B4-BE49-F238E27FC236}">
                <a16:creationId xmlns:a16="http://schemas.microsoft.com/office/drawing/2014/main" id="{42FD2A07-6853-6F4F-8188-30CD8E667069}"/>
              </a:ext>
            </a:extLst>
          </p:cNvPr>
          <p:cNvSpPr txBox="1"/>
          <p:nvPr userDrawn="1"/>
        </p:nvSpPr>
        <p:spPr>
          <a:xfrm>
            <a:off x="7158809" y="3262203"/>
            <a:ext cx="1896289" cy="397201"/>
          </a:xfrm>
          <a:prstGeom prst="rect">
            <a:avLst/>
          </a:prstGeom>
          <a:noFill/>
          <a:ln>
            <a:solidFill>
              <a:schemeClr val="accent3"/>
            </a:solidFill>
          </a:ln>
        </p:spPr>
        <p:txBody>
          <a:bodyPr wrap="square" lIns="90000" tIns="90000" rIns="90000" bIns="90000" rtlCol="0">
            <a:spAutoFit/>
          </a:bodyPr>
          <a:lstStyle/>
          <a:p>
            <a:pPr algn="ctr"/>
            <a:r>
              <a:rPr lang="en-GB" sz="1400" b="0" i="0" kern="1200" dirty="0">
                <a:solidFill>
                  <a:schemeClr val="accent3"/>
                </a:solidFill>
                <a:effectLst/>
                <a:latin typeface="Open Sans" panose="020B0606030504020204" pitchFamily="34" charset="0"/>
                <a:ea typeface="Open Sans" panose="020B0606030504020204" pitchFamily="34" charset="0"/>
                <a:cs typeface="Open Sans" panose="020B0606030504020204" pitchFamily="34" charset="0"/>
              </a:rPr>
              <a:t>Email</a:t>
            </a:r>
          </a:p>
        </p:txBody>
      </p:sp>
      <p:sp>
        <p:nvSpPr>
          <p:cNvPr id="70" name="TextBox 69">
            <a:extLst>
              <a:ext uri="{FF2B5EF4-FFF2-40B4-BE49-F238E27FC236}">
                <a16:creationId xmlns:a16="http://schemas.microsoft.com/office/drawing/2014/main" id="{B0C9A483-53DA-D04F-A0CD-762837AFF603}"/>
              </a:ext>
            </a:extLst>
          </p:cNvPr>
          <p:cNvSpPr txBox="1"/>
          <p:nvPr userDrawn="1"/>
        </p:nvSpPr>
        <p:spPr>
          <a:xfrm>
            <a:off x="5169615" y="4348944"/>
            <a:ext cx="1896289" cy="366424"/>
          </a:xfrm>
          <a:prstGeom prst="rect">
            <a:avLst/>
          </a:prstGeom>
          <a:noFill/>
          <a:ln>
            <a:solidFill>
              <a:schemeClr val="accent3"/>
            </a:solidFill>
          </a:ln>
        </p:spPr>
        <p:txBody>
          <a:bodyPr wrap="square" lIns="90000" tIns="90000" rIns="90000" bIns="90000" rtlCol="0">
            <a:spAutoFit/>
          </a:bodyPr>
          <a:lstStyle/>
          <a:p>
            <a:pPr algn="ctr"/>
            <a:r>
              <a:rPr lang="en-GB" sz="1200" b="0" i="0" kern="1200" dirty="0">
                <a:solidFill>
                  <a:schemeClr val="accent3"/>
                </a:solidFill>
                <a:effectLst/>
                <a:latin typeface="Open Sans" panose="020B0606030504020204" pitchFamily="34" charset="0"/>
                <a:ea typeface="Open Sans" panose="020B0606030504020204" pitchFamily="34" charset="0"/>
                <a:cs typeface="Open Sans" panose="020B0606030504020204" pitchFamily="34" charset="0"/>
              </a:rPr>
              <a:t>Pay Mobile payments</a:t>
            </a:r>
          </a:p>
        </p:txBody>
      </p:sp>
      <p:sp>
        <p:nvSpPr>
          <p:cNvPr id="67" name="TextBox 66">
            <a:extLst>
              <a:ext uri="{FF2B5EF4-FFF2-40B4-BE49-F238E27FC236}">
                <a16:creationId xmlns:a16="http://schemas.microsoft.com/office/drawing/2014/main" id="{BC07EBC9-A58E-B845-8C31-D4F4C5014764}"/>
              </a:ext>
            </a:extLst>
          </p:cNvPr>
          <p:cNvSpPr txBox="1"/>
          <p:nvPr userDrawn="1"/>
        </p:nvSpPr>
        <p:spPr>
          <a:xfrm>
            <a:off x="7158809" y="4333556"/>
            <a:ext cx="1896289" cy="397201"/>
          </a:xfrm>
          <a:prstGeom prst="rect">
            <a:avLst/>
          </a:prstGeom>
          <a:noFill/>
          <a:ln>
            <a:solidFill>
              <a:schemeClr val="accent3"/>
            </a:solidFill>
          </a:ln>
        </p:spPr>
        <p:txBody>
          <a:bodyPr wrap="square" lIns="90000" tIns="90000" rIns="90000" bIns="90000" rtlCol="0">
            <a:spAutoFit/>
          </a:bodyPr>
          <a:lstStyle/>
          <a:p>
            <a:pPr algn="ctr"/>
            <a:r>
              <a:rPr lang="en-GB" sz="1400" b="0" i="0" kern="1200" dirty="0">
                <a:solidFill>
                  <a:schemeClr val="accent3"/>
                </a:solidFill>
                <a:effectLst/>
                <a:latin typeface="Open Sans" panose="020B0606030504020204" pitchFamily="34" charset="0"/>
                <a:ea typeface="Open Sans" panose="020B0606030504020204" pitchFamily="34" charset="0"/>
                <a:cs typeface="Open Sans" panose="020B0606030504020204" pitchFamily="34" charset="0"/>
              </a:rPr>
              <a:t>Pay 360</a:t>
            </a:r>
          </a:p>
        </p:txBody>
      </p:sp>
      <p:sp>
        <p:nvSpPr>
          <p:cNvPr id="68" name="TextBox 67">
            <a:extLst>
              <a:ext uri="{FF2B5EF4-FFF2-40B4-BE49-F238E27FC236}">
                <a16:creationId xmlns:a16="http://schemas.microsoft.com/office/drawing/2014/main" id="{F83E921B-C019-7C4B-AD54-4EFB1192BA7D}"/>
              </a:ext>
            </a:extLst>
          </p:cNvPr>
          <p:cNvSpPr txBox="1"/>
          <p:nvPr userDrawn="1"/>
        </p:nvSpPr>
        <p:spPr>
          <a:xfrm>
            <a:off x="5169615" y="3801842"/>
            <a:ext cx="1896289" cy="412590"/>
          </a:xfrm>
          <a:prstGeom prst="rect">
            <a:avLst/>
          </a:prstGeom>
          <a:noFill/>
          <a:ln>
            <a:solidFill>
              <a:schemeClr val="accent3"/>
            </a:solidFill>
          </a:ln>
        </p:spPr>
        <p:txBody>
          <a:bodyPr wrap="square" lIns="90000" tIns="90000" rIns="90000" bIns="90000" rtlCol="0">
            <a:spAutoFit/>
          </a:bodyPr>
          <a:lstStyle/>
          <a:p>
            <a:pPr algn="ctr"/>
            <a:r>
              <a:rPr lang="en-GB" sz="1400" b="0" i="0" kern="1200" dirty="0">
                <a:solidFill>
                  <a:schemeClr val="accent3"/>
                </a:solidFill>
                <a:effectLst/>
                <a:latin typeface="Open Sans" panose="020B0606030504020204" pitchFamily="34" charset="0"/>
                <a:ea typeface="Open Sans" panose="020B0606030504020204" pitchFamily="34" charset="0"/>
                <a:cs typeface="Open Sans" panose="020B0606030504020204" pitchFamily="34" charset="0"/>
              </a:rPr>
              <a:t>Instant messaging</a:t>
            </a:r>
          </a:p>
        </p:txBody>
      </p:sp>
      <p:pic>
        <p:nvPicPr>
          <p:cNvPr id="23" name="Picture 22">
            <a:extLst>
              <a:ext uri="{FF2B5EF4-FFF2-40B4-BE49-F238E27FC236}">
                <a16:creationId xmlns:a16="http://schemas.microsoft.com/office/drawing/2014/main" id="{757017EA-CB1F-456F-AE80-C2AECA8C33B6}"/>
              </a:ext>
            </a:extLst>
          </p:cNvPr>
          <p:cNvPicPr>
            <a:picLocks noChangeAspect="1"/>
          </p:cNvPicPr>
          <p:nvPr userDrawn="1"/>
        </p:nvPicPr>
        <p:blipFill>
          <a:blip r:embed="rId2"/>
          <a:srcRect/>
          <a:stretch/>
        </p:blipFill>
        <p:spPr>
          <a:xfrm>
            <a:off x="866336" y="6246743"/>
            <a:ext cx="1892416" cy="300647"/>
          </a:xfrm>
          <a:prstGeom prst="rect">
            <a:avLst/>
          </a:prstGeom>
        </p:spPr>
      </p:pic>
      <p:sp>
        <p:nvSpPr>
          <p:cNvPr id="24" name="TextBox 23">
            <a:extLst>
              <a:ext uri="{FF2B5EF4-FFF2-40B4-BE49-F238E27FC236}">
                <a16:creationId xmlns:a16="http://schemas.microsoft.com/office/drawing/2014/main" id="{1176EABE-CB6D-4F87-9A10-67EE8C43B0BF}"/>
              </a:ext>
            </a:extLst>
          </p:cNvPr>
          <p:cNvSpPr txBox="1"/>
          <p:nvPr userDrawn="1"/>
        </p:nvSpPr>
        <p:spPr>
          <a:xfrm>
            <a:off x="866335" y="6431016"/>
            <a:ext cx="8477170" cy="352212"/>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tx1"/>
                </a:solidFill>
                <a:effectLst/>
                <a:uLnTx/>
                <a:uFillTx/>
                <a:latin typeface="Open sans"/>
              </a:rPr>
              <a:t>telsolutions.co.uk  | Telsolutions © 2020 </a:t>
            </a:r>
            <a:r>
              <a:rPr kumimoji="0" lang="en-GB" sz="700" i="0" u="none" strike="noStrike" kern="0" cap="none" spc="0" normalizeH="0" baseline="0" noProof="0" dirty="0">
                <a:ln>
                  <a:noFill/>
                </a:ln>
                <a:solidFill>
                  <a:schemeClr val="tx1"/>
                </a:solidFill>
                <a:effectLst/>
                <a:uLnTx/>
                <a:uFillTx/>
                <a:latin typeface="Open sans"/>
              </a:rPr>
              <a:t>Content is not for distribution to any third party provider without the express permission of the author Daniel Pearce, Director of Business development</a:t>
            </a:r>
          </a:p>
        </p:txBody>
      </p:sp>
      <p:pic>
        <p:nvPicPr>
          <p:cNvPr id="25" name="Picture 24">
            <a:extLst>
              <a:ext uri="{FF2B5EF4-FFF2-40B4-BE49-F238E27FC236}">
                <a16:creationId xmlns:a16="http://schemas.microsoft.com/office/drawing/2014/main" id="{AEDBBB6D-42E9-4EF1-BC20-96020F9EF018}"/>
              </a:ext>
            </a:extLst>
          </p:cNvPr>
          <p:cNvPicPr>
            <a:picLocks noChangeAspect="1"/>
          </p:cNvPicPr>
          <p:nvPr userDrawn="1"/>
        </p:nvPicPr>
        <p:blipFill rotWithShape="1">
          <a:blip r:embed="rId3"/>
          <a:srcRect r="72630" b="-2617"/>
          <a:stretch/>
        </p:blipFill>
        <p:spPr>
          <a:xfrm>
            <a:off x="7986131" y="6306701"/>
            <a:ext cx="1228100" cy="212647"/>
          </a:xfrm>
          <a:prstGeom prst="rect">
            <a:avLst/>
          </a:prstGeom>
        </p:spPr>
      </p:pic>
      <p:cxnSp>
        <p:nvCxnSpPr>
          <p:cNvPr id="26" name="Straight Connector 25">
            <a:extLst>
              <a:ext uri="{FF2B5EF4-FFF2-40B4-BE49-F238E27FC236}">
                <a16:creationId xmlns:a16="http://schemas.microsoft.com/office/drawing/2014/main" id="{8A44F736-458E-4245-A68B-3A097FF30CC6}"/>
              </a:ext>
            </a:extLst>
          </p:cNvPr>
          <p:cNvCxnSpPr>
            <a:cxnSpLocks/>
          </p:cNvCxnSpPr>
          <p:nvPr userDrawn="1"/>
        </p:nvCxnSpPr>
        <p:spPr>
          <a:xfrm>
            <a:off x="866335" y="6179405"/>
            <a:ext cx="834789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3442048"/>
      </p:ext>
    </p:extLst>
  </p:cSld>
  <p:clrMapOvr>
    <a:masterClrMapping/>
  </p:clrMapOvr>
  <p:extLst>
    <p:ext uri="{DCECCB84-F9BA-43D5-87BE-67443E8EF086}">
      <p15:sldGuideLst xmlns:p15="http://schemas.microsoft.com/office/powerpoint/2012/main">
        <p15:guide id="1" orient="horz" pos="3498">
          <p15:clr>
            <a:srgbClr val="FBAE40"/>
          </p15:clr>
        </p15:guide>
        <p15:guide id="2" pos="312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act v2">
    <p:bg>
      <p:bgPr>
        <a:solidFill>
          <a:schemeClr val="bg2">
            <a:alpha val="99000"/>
          </a:schemeClr>
        </a:solidFill>
        <a:effectLst/>
      </p:bgPr>
    </p:bg>
    <p:spTree>
      <p:nvGrpSpPr>
        <p:cNvPr id="1" name=""/>
        <p:cNvGrpSpPr/>
        <p:nvPr/>
      </p:nvGrpSpPr>
      <p:grpSpPr>
        <a:xfrm>
          <a:off x="0" y="0"/>
          <a:ext cx="0" cy="0"/>
          <a:chOff x="0" y="0"/>
          <a:chExt cx="0" cy="0"/>
        </a:xfrm>
      </p:grpSpPr>
      <p:sp>
        <p:nvSpPr>
          <p:cNvPr id="20" name="Subtitle 2">
            <a:extLst>
              <a:ext uri="{FF2B5EF4-FFF2-40B4-BE49-F238E27FC236}">
                <a16:creationId xmlns:a16="http://schemas.microsoft.com/office/drawing/2014/main" id="{63CB018E-C454-5A43-8F33-EA4E3FBE40E0}"/>
              </a:ext>
            </a:extLst>
          </p:cNvPr>
          <p:cNvSpPr txBox="1">
            <a:spLocks/>
          </p:cNvSpPr>
          <p:nvPr userDrawn="1"/>
        </p:nvSpPr>
        <p:spPr>
          <a:xfrm>
            <a:off x="3966884" y="4387975"/>
            <a:ext cx="4919208" cy="682036"/>
          </a:xfrm>
          <a:prstGeom prst="rect">
            <a:avLst/>
          </a:prstGeom>
        </p:spPr>
        <p:txBody>
          <a:bodyPr vert="horz" lIns="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solidFill>
                  <a:schemeClr val="tx1"/>
                </a:solidFill>
              </a:rPr>
              <a:t>For application details on Income Accelerator &amp; AI Recoveries. Designed and Developed by Daniel Pearce.</a:t>
            </a:r>
            <a:endParaRPr lang="en-US" sz="1400" dirty="0">
              <a:solidFill>
                <a:schemeClr val="tx1"/>
              </a:solidFill>
            </a:endParaRPr>
          </a:p>
        </p:txBody>
      </p:sp>
      <p:sp>
        <p:nvSpPr>
          <p:cNvPr id="22" name="Subtitle 2">
            <a:extLst>
              <a:ext uri="{FF2B5EF4-FFF2-40B4-BE49-F238E27FC236}">
                <a16:creationId xmlns:a16="http://schemas.microsoft.com/office/drawing/2014/main" id="{D21CB4A8-9F74-F345-B49E-5F36EF5A481C}"/>
              </a:ext>
            </a:extLst>
          </p:cNvPr>
          <p:cNvSpPr txBox="1">
            <a:spLocks/>
          </p:cNvSpPr>
          <p:nvPr userDrawn="1"/>
        </p:nvSpPr>
        <p:spPr>
          <a:xfrm>
            <a:off x="3959609" y="1493575"/>
            <a:ext cx="4425829" cy="968484"/>
          </a:xfrm>
          <a:prstGeom prst="rect">
            <a:avLst/>
          </a:prstGeom>
        </p:spPr>
        <p:txBody>
          <a:bodyPr vert="horz" lIns="0" tIns="45720" rIns="91440" bIns="45720" rtlCol="0">
            <a:normAutofit fontScale="850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dirty="0">
                <a:solidFill>
                  <a:schemeClr val="tx1"/>
                </a:solidFill>
                <a:latin typeface="Imprima" pitchFamily="2" charset="77"/>
              </a:rPr>
              <a:t>Daniel Pearce, </a:t>
            </a:r>
            <a:br>
              <a:rPr lang="en-GB" sz="2800" dirty="0">
                <a:solidFill>
                  <a:schemeClr val="tx1"/>
                </a:solidFill>
                <a:latin typeface="Imprima" pitchFamily="2" charset="77"/>
              </a:rPr>
            </a:br>
            <a:r>
              <a:rPr lang="en-GB" sz="2800" dirty="0">
                <a:solidFill>
                  <a:schemeClr val="tx1"/>
                </a:solidFill>
                <a:latin typeface="Imprima" pitchFamily="2" charset="77"/>
              </a:rPr>
              <a:t>Director of Development &amp; Sales</a:t>
            </a:r>
          </a:p>
        </p:txBody>
      </p:sp>
      <p:sp>
        <p:nvSpPr>
          <p:cNvPr id="24" name="Subtitle 2">
            <a:extLst>
              <a:ext uri="{FF2B5EF4-FFF2-40B4-BE49-F238E27FC236}">
                <a16:creationId xmlns:a16="http://schemas.microsoft.com/office/drawing/2014/main" id="{CC1AC578-3BEE-B242-B3BE-3BCAC8ECF454}"/>
              </a:ext>
            </a:extLst>
          </p:cNvPr>
          <p:cNvSpPr txBox="1">
            <a:spLocks/>
          </p:cNvSpPr>
          <p:nvPr userDrawn="1"/>
        </p:nvSpPr>
        <p:spPr>
          <a:xfrm>
            <a:off x="4296680" y="2444572"/>
            <a:ext cx="3983428" cy="1686994"/>
          </a:xfrm>
          <a:prstGeom prst="rect">
            <a:avLst/>
          </a:prstGeom>
        </p:spPr>
        <p:txBody>
          <a:bodyPr vert="horz" lIns="0" tIns="45720" rIns="91440" bIns="45720" numCol="1" rtlCol="0">
            <a:norm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solidFill>
                  <a:schemeClr val="tx1"/>
                </a:solidFill>
              </a:rPr>
              <a:t>01279 456 679</a:t>
            </a:r>
            <a:endParaRPr lang="en-US" dirty="0">
              <a:solidFill>
                <a:schemeClr val="tx1"/>
              </a:solidFill>
            </a:endParaRPr>
          </a:p>
          <a:p>
            <a:pPr>
              <a:lnSpc>
                <a:spcPct val="100000"/>
              </a:lnSpc>
            </a:pPr>
            <a:r>
              <a:rPr lang="en-GB" u="none" dirty="0">
                <a:solidFill>
                  <a:schemeClr val="tx1"/>
                </a:solidFill>
              </a:rPr>
              <a:t>daniel.pearce@telsolutions.co.uk</a:t>
            </a:r>
          </a:p>
          <a:p>
            <a:pPr>
              <a:lnSpc>
                <a:spcPct val="100000"/>
              </a:lnSpc>
            </a:pPr>
            <a:r>
              <a:rPr lang="en-US" dirty="0">
                <a:solidFill>
                  <a:schemeClr val="tx1"/>
                </a:solidFill>
              </a:rPr>
              <a:t>Daniel Pearce</a:t>
            </a:r>
          </a:p>
          <a:p>
            <a:pPr>
              <a:lnSpc>
                <a:spcPct val="100000"/>
              </a:lnSpc>
            </a:pPr>
            <a:r>
              <a:rPr lang="en-US" dirty="0">
                <a:solidFill>
                  <a:schemeClr val="tx1"/>
                </a:solidFill>
              </a:rPr>
              <a:t>@</a:t>
            </a:r>
            <a:r>
              <a:rPr lang="en-US" dirty="0" err="1">
                <a:solidFill>
                  <a:schemeClr val="tx1"/>
                </a:solidFill>
              </a:rPr>
              <a:t>collectnow</a:t>
            </a:r>
            <a:endParaRPr lang="en-US" dirty="0">
              <a:solidFill>
                <a:schemeClr val="tx1"/>
              </a:solidFill>
            </a:endParaRPr>
          </a:p>
        </p:txBody>
      </p:sp>
      <p:pic>
        <p:nvPicPr>
          <p:cNvPr id="21" name="Picture 20" descr="A picture containing drawing&#10;&#10;Description automatically generated">
            <a:extLst>
              <a:ext uri="{FF2B5EF4-FFF2-40B4-BE49-F238E27FC236}">
                <a16:creationId xmlns:a16="http://schemas.microsoft.com/office/drawing/2014/main" id="{05AA934A-95BE-D742-8886-1D3DA8805ECB}"/>
              </a:ext>
            </a:extLst>
          </p:cNvPr>
          <p:cNvPicPr>
            <a:picLocks noChangeAspect="1"/>
          </p:cNvPicPr>
          <p:nvPr userDrawn="1"/>
        </p:nvPicPr>
        <p:blipFill rotWithShape="1">
          <a:blip r:embed="rId2"/>
          <a:srcRect l="37635" t="40595" r="45092" b="37376"/>
          <a:stretch/>
        </p:blipFill>
        <p:spPr>
          <a:xfrm>
            <a:off x="3949006" y="3306162"/>
            <a:ext cx="223627" cy="201537"/>
          </a:xfrm>
          <a:prstGeom prst="rect">
            <a:avLst/>
          </a:prstGeom>
        </p:spPr>
      </p:pic>
      <p:pic>
        <p:nvPicPr>
          <p:cNvPr id="23" name="Picture 22" descr="A picture containing bird&#10;&#10;Description automatically generated">
            <a:extLst>
              <a:ext uri="{FF2B5EF4-FFF2-40B4-BE49-F238E27FC236}">
                <a16:creationId xmlns:a16="http://schemas.microsoft.com/office/drawing/2014/main" id="{E13AED15-6327-CF4A-AC7A-6DFEAFD8ED3B}"/>
              </a:ext>
            </a:extLst>
          </p:cNvPr>
          <p:cNvPicPr>
            <a:picLocks noChangeAspect="1"/>
          </p:cNvPicPr>
          <p:nvPr userDrawn="1"/>
        </p:nvPicPr>
        <p:blipFill rotWithShape="1">
          <a:blip r:embed="rId3"/>
          <a:srcRect l="35270" t="39045" r="43268" b="35951"/>
          <a:stretch/>
        </p:blipFill>
        <p:spPr>
          <a:xfrm>
            <a:off x="3914227" y="3693726"/>
            <a:ext cx="271106" cy="223200"/>
          </a:xfrm>
          <a:prstGeom prst="rect">
            <a:avLst/>
          </a:prstGeom>
        </p:spPr>
      </p:pic>
      <p:pic>
        <p:nvPicPr>
          <p:cNvPr id="25" name="Picture 24" descr="A close up of a logo&#10;&#10;Description automatically generated">
            <a:extLst>
              <a:ext uri="{FF2B5EF4-FFF2-40B4-BE49-F238E27FC236}">
                <a16:creationId xmlns:a16="http://schemas.microsoft.com/office/drawing/2014/main" id="{0F4D6BAB-63B5-0E41-A10E-9C8C4811EE09}"/>
              </a:ext>
            </a:extLst>
          </p:cNvPr>
          <p:cNvPicPr>
            <a:picLocks noChangeAspect="1"/>
          </p:cNvPicPr>
          <p:nvPr userDrawn="1"/>
        </p:nvPicPr>
        <p:blipFill rotWithShape="1">
          <a:blip r:embed="rId4"/>
          <a:srcRect l="34735" t="41279" r="42234" b="36692"/>
          <a:stretch/>
        </p:blipFill>
        <p:spPr>
          <a:xfrm>
            <a:off x="3924547" y="2937702"/>
            <a:ext cx="271110" cy="183247"/>
          </a:xfrm>
          <a:prstGeom prst="rect">
            <a:avLst/>
          </a:prstGeom>
        </p:spPr>
      </p:pic>
      <p:pic>
        <p:nvPicPr>
          <p:cNvPr id="27" name="Picture 26" descr="A close up of a logo&#10;&#10;Description automatically generated">
            <a:extLst>
              <a:ext uri="{FF2B5EF4-FFF2-40B4-BE49-F238E27FC236}">
                <a16:creationId xmlns:a16="http://schemas.microsoft.com/office/drawing/2014/main" id="{2A799AB2-247E-8F46-9961-2B19A64AF61F}"/>
              </a:ext>
            </a:extLst>
          </p:cNvPr>
          <p:cNvPicPr>
            <a:picLocks noChangeAspect="1"/>
          </p:cNvPicPr>
          <p:nvPr userDrawn="1"/>
        </p:nvPicPr>
        <p:blipFill rotWithShape="1">
          <a:blip r:embed="rId5"/>
          <a:srcRect l="37137" t="37601" r="43472" b="32373"/>
          <a:stretch/>
        </p:blipFill>
        <p:spPr>
          <a:xfrm>
            <a:off x="3966884" y="2510082"/>
            <a:ext cx="206472" cy="226202"/>
          </a:xfrm>
          <a:prstGeom prst="rect">
            <a:avLst/>
          </a:prstGeom>
        </p:spPr>
      </p:pic>
      <p:sp>
        <p:nvSpPr>
          <p:cNvPr id="19" name="Subtitle 2">
            <a:extLst>
              <a:ext uri="{FF2B5EF4-FFF2-40B4-BE49-F238E27FC236}">
                <a16:creationId xmlns:a16="http://schemas.microsoft.com/office/drawing/2014/main" id="{75B88927-76BA-5E4D-AD6B-0AAB0C6C3109}"/>
              </a:ext>
            </a:extLst>
          </p:cNvPr>
          <p:cNvSpPr txBox="1">
            <a:spLocks/>
          </p:cNvSpPr>
          <p:nvPr userDrawn="1"/>
        </p:nvSpPr>
        <p:spPr>
          <a:xfrm>
            <a:off x="3959609" y="762180"/>
            <a:ext cx="4425829" cy="743947"/>
          </a:xfrm>
          <a:prstGeom prst="rect">
            <a:avLst/>
          </a:prstGeom>
        </p:spPr>
        <p:txBody>
          <a:bodyPr vert="horz" lIns="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000" dirty="0">
                <a:solidFill>
                  <a:schemeClr val="accent4"/>
                </a:solidFill>
                <a:latin typeface="Imprima" pitchFamily="2" charset="77"/>
              </a:rPr>
              <a:t>Get in touch</a:t>
            </a:r>
          </a:p>
        </p:txBody>
      </p:sp>
      <p:pic>
        <p:nvPicPr>
          <p:cNvPr id="18" name="Picture 17">
            <a:extLst>
              <a:ext uri="{FF2B5EF4-FFF2-40B4-BE49-F238E27FC236}">
                <a16:creationId xmlns:a16="http://schemas.microsoft.com/office/drawing/2014/main" id="{3436BB8F-7974-254F-A60A-0D32AE005EFA}"/>
              </a:ext>
            </a:extLst>
          </p:cNvPr>
          <p:cNvPicPr>
            <a:picLocks noChangeAspect="1"/>
          </p:cNvPicPr>
          <p:nvPr userDrawn="1"/>
        </p:nvPicPr>
        <p:blipFill>
          <a:blip r:embed="rId6"/>
          <a:srcRect/>
          <a:stretch/>
        </p:blipFill>
        <p:spPr>
          <a:xfrm>
            <a:off x="866336" y="5772925"/>
            <a:ext cx="1892416" cy="300647"/>
          </a:xfrm>
          <a:prstGeom prst="rect">
            <a:avLst/>
          </a:prstGeom>
        </p:spPr>
      </p:pic>
      <p:sp>
        <p:nvSpPr>
          <p:cNvPr id="26" name="TextBox 25">
            <a:extLst>
              <a:ext uri="{FF2B5EF4-FFF2-40B4-BE49-F238E27FC236}">
                <a16:creationId xmlns:a16="http://schemas.microsoft.com/office/drawing/2014/main" id="{8992E3FD-30B5-3443-8F50-BF14AF254CC5}"/>
              </a:ext>
            </a:extLst>
          </p:cNvPr>
          <p:cNvSpPr txBox="1"/>
          <p:nvPr userDrawn="1"/>
        </p:nvSpPr>
        <p:spPr>
          <a:xfrm>
            <a:off x="866335" y="6073572"/>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err="1">
                <a:ln>
                  <a:noFill/>
                </a:ln>
                <a:solidFill>
                  <a:schemeClr val="tx1"/>
                </a:solidFill>
                <a:effectLst/>
                <a:uLnTx/>
                <a:uFillTx/>
                <a:latin typeface="Open sans"/>
              </a:rPr>
              <a:t>telsolutions.co.uk</a:t>
            </a:r>
            <a:r>
              <a:rPr kumimoji="0" lang="en-GB" sz="1000" b="1" i="0" u="none" strike="noStrike" kern="0" cap="none" spc="0" normalizeH="0" baseline="0" noProof="0" dirty="0">
                <a:ln>
                  <a:noFill/>
                </a:ln>
                <a:solidFill>
                  <a:schemeClr val="tx1"/>
                </a:solidFill>
                <a:effectLst/>
                <a:uLnTx/>
                <a:uFillTx/>
                <a:latin typeface="Open sans"/>
              </a:rPr>
              <a:t>  | </a:t>
            </a:r>
            <a:r>
              <a:rPr kumimoji="0" lang="en-GB" sz="1000" b="1" i="0" u="none" strike="noStrike" kern="0" cap="none" spc="0" normalizeH="0" baseline="0" noProof="0" dirty="0" err="1">
                <a:ln>
                  <a:noFill/>
                </a:ln>
                <a:solidFill>
                  <a:schemeClr val="tx1"/>
                </a:solidFill>
                <a:effectLst/>
                <a:uLnTx/>
                <a:uFillTx/>
                <a:latin typeface="Open sans"/>
              </a:rPr>
              <a:t>Telsolutions</a:t>
            </a:r>
            <a:r>
              <a:rPr kumimoji="0" lang="en-GB" sz="1000" b="1" i="0" u="none" strike="noStrike" kern="0" cap="none" spc="0" normalizeH="0" baseline="0" noProof="0" dirty="0">
                <a:ln>
                  <a:noFill/>
                </a:ln>
                <a:solidFill>
                  <a:schemeClr val="tx1"/>
                </a:solidFill>
                <a:effectLst/>
                <a:uLnTx/>
                <a:uFillTx/>
                <a:latin typeface="Open sans"/>
              </a:rPr>
              <a:t>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tx1"/>
                </a:solidFill>
                <a:effectLst/>
                <a:uLnTx/>
                <a:uFillTx/>
                <a:latin typeface="Open sans"/>
              </a:rPr>
              <a:t>Content is not for distribution to any third party provider without the express permission of the author Daniel Pearce, Director of Business development</a:t>
            </a:r>
          </a:p>
        </p:txBody>
      </p:sp>
      <p:pic>
        <p:nvPicPr>
          <p:cNvPr id="28" name="Picture 27">
            <a:extLst>
              <a:ext uri="{FF2B5EF4-FFF2-40B4-BE49-F238E27FC236}">
                <a16:creationId xmlns:a16="http://schemas.microsoft.com/office/drawing/2014/main" id="{DB17D2B0-FA8B-4E44-BB90-0A3865CEB00D}"/>
              </a:ext>
            </a:extLst>
          </p:cNvPr>
          <p:cNvPicPr>
            <a:picLocks noChangeAspect="1"/>
          </p:cNvPicPr>
          <p:nvPr userDrawn="1"/>
        </p:nvPicPr>
        <p:blipFill rotWithShape="1">
          <a:blip r:embed="rId7"/>
          <a:srcRect r="72630" b="-2617"/>
          <a:stretch/>
        </p:blipFill>
        <p:spPr>
          <a:xfrm>
            <a:off x="7811564" y="5832883"/>
            <a:ext cx="1228100" cy="212647"/>
          </a:xfrm>
          <a:prstGeom prst="rect">
            <a:avLst/>
          </a:prstGeom>
        </p:spPr>
      </p:pic>
      <p:cxnSp>
        <p:nvCxnSpPr>
          <p:cNvPr id="29" name="Straight Connector 28">
            <a:extLst>
              <a:ext uri="{FF2B5EF4-FFF2-40B4-BE49-F238E27FC236}">
                <a16:creationId xmlns:a16="http://schemas.microsoft.com/office/drawing/2014/main" id="{7A2BAD1B-6CAD-A740-9E3D-C7D97E6C15D9}"/>
              </a:ext>
            </a:extLst>
          </p:cNvPr>
          <p:cNvCxnSpPr>
            <a:cxnSpLocks/>
          </p:cNvCxnSpPr>
          <p:nvPr userDrawn="1"/>
        </p:nvCxnSpPr>
        <p:spPr>
          <a:xfrm>
            <a:off x="866335" y="5555959"/>
            <a:ext cx="817332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30" name="Diagram 29">
            <a:extLst>
              <a:ext uri="{FF2B5EF4-FFF2-40B4-BE49-F238E27FC236}">
                <a16:creationId xmlns:a16="http://schemas.microsoft.com/office/drawing/2014/main" id="{3B841959-D86D-C042-95C0-055B3E9F6315}"/>
              </a:ext>
            </a:extLst>
          </p:cNvPr>
          <p:cNvGraphicFramePr/>
          <p:nvPr userDrawn="1">
            <p:extLst>
              <p:ext uri="{D42A27DB-BD31-4B8C-83A1-F6EECF244321}">
                <p14:modId xmlns:p14="http://schemas.microsoft.com/office/powerpoint/2010/main" val="3711215311"/>
              </p:ext>
            </p:extLst>
          </p:nvPr>
        </p:nvGraphicFramePr>
        <p:xfrm>
          <a:off x="515791" y="817078"/>
          <a:ext cx="3398436" cy="38405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2" name="Picture 31" descr="A picture containing cat&#10;&#10;Description automatically generated">
            <a:extLst>
              <a:ext uri="{FF2B5EF4-FFF2-40B4-BE49-F238E27FC236}">
                <a16:creationId xmlns:a16="http://schemas.microsoft.com/office/drawing/2014/main" id="{F5932147-8B89-8742-8AD2-52C63EA5F349}"/>
              </a:ext>
            </a:extLst>
          </p:cNvPr>
          <p:cNvPicPr>
            <a:picLocks noChangeAspect="1"/>
          </p:cNvPicPr>
          <p:nvPr userDrawn="1"/>
        </p:nvPicPr>
        <p:blipFill rotWithShape="1">
          <a:blip r:embed="rId13"/>
          <a:srcRect l="36795" t="38452" r="45063" b="34359"/>
          <a:stretch/>
        </p:blipFill>
        <p:spPr>
          <a:xfrm>
            <a:off x="3997685" y="2523558"/>
            <a:ext cx="183111" cy="194148"/>
          </a:xfrm>
          <a:prstGeom prst="rect">
            <a:avLst/>
          </a:prstGeom>
        </p:spPr>
      </p:pic>
      <p:pic>
        <p:nvPicPr>
          <p:cNvPr id="33" name="Picture 32" descr="A picture containing object, clock&#10;&#10;Description automatically generated">
            <a:extLst>
              <a:ext uri="{FF2B5EF4-FFF2-40B4-BE49-F238E27FC236}">
                <a16:creationId xmlns:a16="http://schemas.microsoft.com/office/drawing/2014/main" id="{21794A61-059D-0345-9279-91A251A05EDD}"/>
              </a:ext>
            </a:extLst>
          </p:cNvPr>
          <p:cNvPicPr>
            <a:picLocks noChangeAspect="1"/>
          </p:cNvPicPr>
          <p:nvPr userDrawn="1"/>
        </p:nvPicPr>
        <p:blipFill rotWithShape="1">
          <a:blip r:embed="rId14"/>
          <a:srcRect l="38182" t="40888" r="45657" b="36316"/>
          <a:stretch/>
        </p:blipFill>
        <p:spPr>
          <a:xfrm>
            <a:off x="3982206" y="3315821"/>
            <a:ext cx="202625" cy="201963"/>
          </a:xfrm>
          <a:prstGeom prst="rect">
            <a:avLst/>
          </a:prstGeom>
        </p:spPr>
      </p:pic>
      <p:pic>
        <p:nvPicPr>
          <p:cNvPr id="34" name="Picture 33" descr="A picture containing clock, laptop&#10;&#10;Description automatically generated">
            <a:extLst>
              <a:ext uri="{FF2B5EF4-FFF2-40B4-BE49-F238E27FC236}">
                <a16:creationId xmlns:a16="http://schemas.microsoft.com/office/drawing/2014/main" id="{D9DD7A81-DC9B-B643-AE4C-C0978245B72D}"/>
              </a:ext>
            </a:extLst>
          </p:cNvPr>
          <p:cNvPicPr>
            <a:picLocks noChangeAspect="1"/>
          </p:cNvPicPr>
          <p:nvPr userDrawn="1"/>
        </p:nvPicPr>
        <p:blipFill rotWithShape="1">
          <a:blip r:embed="rId15"/>
          <a:srcRect l="37594" t="43543" r="45177" b="38266"/>
          <a:stretch/>
        </p:blipFill>
        <p:spPr>
          <a:xfrm>
            <a:off x="3990069" y="2959329"/>
            <a:ext cx="190727" cy="142301"/>
          </a:xfrm>
          <a:prstGeom prst="rect">
            <a:avLst/>
          </a:prstGeom>
        </p:spPr>
      </p:pic>
      <p:pic>
        <p:nvPicPr>
          <p:cNvPr id="35" name="Picture 34" descr="A picture containing cat&#10;&#10;Description automatically generated">
            <a:extLst>
              <a:ext uri="{FF2B5EF4-FFF2-40B4-BE49-F238E27FC236}">
                <a16:creationId xmlns:a16="http://schemas.microsoft.com/office/drawing/2014/main" id="{202FD754-AA45-F34A-A5F4-2682EFA52D7D}"/>
              </a:ext>
            </a:extLst>
          </p:cNvPr>
          <p:cNvPicPr>
            <a:picLocks noChangeAspect="1"/>
          </p:cNvPicPr>
          <p:nvPr userDrawn="1"/>
        </p:nvPicPr>
        <p:blipFill rotWithShape="1">
          <a:blip r:embed="rId16"/>
          <a:srcRect l="37370" t="42469" r="45900" b="37640"/>
          <a:stretch/>
        </p:blipFill>
        <p:spPr>
          <a:xfrm>
            <a:off x="3966884" y="3732474"/>
            <a:ext cx="202626" cy="170237"/>
          </a:xfrm>
          <a:prstGeom prst="rect">
            <a:avLst/>
          </a:prstGeom>
        </p:spPr>
      </p:pic>
    </p:spTree>
    <p:extLst>
      <p:ext uri="{BB962C8B-B14F-4D97-AF65-F5344CB8AC3E}">
        <p14:creationId xmlns:p14="http://schemas.microsoft.com/office/powerpoint/2010/main" val="2083399190"/>
      </p:ext>
    </p:extLst>
  </p:cSld>
  <p:clrMapOvr>
    <a:masterClrMapping/>
  </p:clrMapOvr>
  <p:extLst>
    <p:ext uri="{DCECCB84-F9BA-43D5-87BE-67443E8EF086}">
      <p15:sldGuideLst xmlns:p15="http://schemas.microsoft.com/office/powerpoint/2012/main">
        <p15:guide id="1" orient="horz" pos="3498">
          <p15:clr>
            <a:srgbClr val="FBAE40"/>
          </p15:clr>
        </p15:guide>
        <p15:guide id="2" pos="312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alpha val="99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2B731C1-489F-454E-8F60-9793B3D3BD54}"/>
              </a:ext>
            </a:extLst>
          </p:cNvPr>
          <p:cNvSpPr>
            <a:spLocks noGrp="1"/>
          </p:cNvSpPr>
          <p:nvPr>
            <p:ph type="ctrTitle"/>
          </p:nvPr>
        </p:nvSpPr>
        <p:spPr>
          <a:xfrm>
            <a:off x="4112965" y="1412410"/>
            <a:ext cx="4926698" cy="1523162"/>
          </a:xfrm>
        </p:spPr>
        <p:txBody>
          <a:bodyPr lIns="0" anchor="b">
            <a:normAutofit/>
          </a:bodyPr>
          <a:lstStyle>
            <a:lvl1pPr algn="l">
              <a:lnSpc>
                <a:spcPct val="100000"/>
              </a:lnSpc>
              <a:defRPr sz="4400">
                <a:solidFill>
                  <a:schemeClr val="accent2"/>
                </a:solidFill>
                <a:latin typeface="Imprima" pitchFamily="2" charset="77"/>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2" name="Subtitle 2">
            <a:extLst>
              <a:ext uri="{FF2B5EF4-FFF2-40B4-BE49-F238E27FC236}">
                <a16:creationId xmlns:a16="http://schemas.microsoft.com/office/drawing/2014/main" id="{D14A6FF4-0125-0F41-B306-43C4E8F50503}"/>
              </a:ext>
            </a:extLst>
          </p:cNvPr>
          <p:cNvSpPr>
            <a:spLocks noGrp="1"/>
          </p:cNvSpPr>
          <p:nvPr>
            <p:ph type="subTitle" idx="1"/>
          </p:nvPr>
        </p:nvSpPr>
        <p:spPr>
          <a:xfrm>
            <a:off x="4112965" y="3119913"/>
            <a:ext cx="4926699" cy="678305"/>
          </a:xfrm>
        </p:spPr>
        <p:txBody>
          <a:bodyPr lIns="0">
            <a:normAutofit/>
          </a:bodyPr>
          <a:lstStyle>
            <a:lvl1pPr marL="0" indent="0" algn="l">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FC0493E3-BCAF-484D-9076-917833829EF9}"/>
              </a:ext>
            </a:extLst>
          </p:cNvPr>
          <p:cNvPicPr>
            <a:picLocks noChangeAspect="1"/>
          </p:cNvPicPr>
          <p:nvPr userDrawn="1"/>
        </p:nvPicPr>
        <p:blipFill>
          <a:blip r:embed="rId2"/>
          <a:srcRect/>
          <a:stretch/>
        </p:blipFill>
        <p:spPr>
          <a:xfrm>
            <a:off x="6097133" y="344811"/>
            <a:ext cx="3428862" cy="544740"/>
          </a:xfrm>
          <a:prstGeom prst="rect">
            <a:avLst/>
          </a:prstGeom>
        </p:spPr>
      </p:pic>
      <p:sp>
        <p:nvSpPr>
          <p:cNvPr id="20" name="Rectangle 19">
            <a:extLst>
              <a:ext uri="{FF2B5EF4-FFF2-40B4-BE49-F238E27FC236}">
                <a16:creationId xmlns:a16="http://schemas.microsoft.com/office/drawing/2014/main" id="{D551CB09-9960-6549-B03D-275E3C039744}"/>
              </a:ext>
            </a:extLst>
          </p:cNvPr>
          <p:cNvSpPr/>
          <p:nvPr userDrawn="1"/>
        </p:nvSpPr>
        <p:spPr>
          <a:xfrm>
            <a:off x="1580606" y="2657551"/>
            <a:ext cx="2186253" cy="21862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23" name="Picture Placeholder 13">
            <a:extLst>
              <a:ext uri="{FF2B5EF4-FFF2-40B4-BE49-F238E27FC236}">
                <a16:creationId xmlns:a16="http://schemas.microsoft.com/office/drawing/2014/main" id="{951C340E-9559-AA44-8A05-A8F986A8F095}"/>
              </a:ext>
            </a:extLst>
          </p:cNvPr>
          <p:cNvSpPr>
            <a:spLocks noGrp="1"/>
          </p:cNvSpPr>
          <p:nvPr>
            <p:ph type="pic" sz="quarter" idx="13"/>
          </p:nvPr>
        </p:nvSpPr>
        <p:spPr>
          <a:xfrm>
            <a:off x="218987" y="619769"/>
            <a:ext cx="3438000" cy="3581149"/>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accent3"/>
            </a:solidFill>
          </a:ln>
        </p:spPr>
        <p:txBody>
          <a:bodyPr/>
          <a:lstStyle>
            <a:lvl1pPr marL="0" indent="0">
              <a:buNone/>
              <a:defRPr>
                <a:solidFill>
                  <a:schemeClr val="accent3"/>
                </a:solidFill>
              </a:defRPr>
            </a:lvl1pPr>
          </a:lstStyle>
          <a:p>
            <a:r>
              <a:rPr lang="en-US" dirty="0"/>
              <a:t>Click icon to add picture</a:t>
            </a:r>
          </a:p>
        </p:txBody>
      </p:sp>
      <p:pic>
        <p:nvPicPr>
          <p:cNvPr id="24" name="Picture 23" descr="A close up of a logo&#10;&#10;Description automatically generated">
            <a:extLst>
              <a:ext uri="{FF2B5EF4-FFF2-40B4-BE49-F238E27FC236}">
                <a16:creationId xmlns:a16="http://schemas.microsoft.com/office/drawing/2014/main" id="{F24FDCF8-4BD0-9D4E-ADD8-7118D4925BC1}"/>
              </a:ext>
            </a:extLst>
          </p:cNvPr>
          <p:cNvPicPr>
            <a:picLocks noChangeAspect="1"/>
          </p:cNvPicPr>
          <p:nvPr userDrawn="1"/>
        </p:nvPicPr>
        <p:blipFill>
          <a:blip r:embed="rId4"/>
          <a:stretch>
            <a:fillRect/>
          </a:stretch>
        </p:blipFill>
        <p:spPr>
          <a:xfrm rot="5400000">
            <a:off x="-19886" y="3650283"/>
            <a:ext cx="2696610" cy="885651"/>
          </a:xfrm>
          <a:prstGeom prst="rect">
            <a:avLst/>
          </a:prstGeom>
        </p:spPr>
      </p:pic>
      <p:sp>
        <p:nvSpPr>
          <p:cNvPr id="14" name="TextBox 13">
            <a:extLst>
              <a:ext uri="{FF2B5EF4-FFF2-40B4-BE49-F238E27FC236}">
                <a16:creationId xmlns:a16="http://schemas.microsoft.com/office/drawing/2014/main" id="{77586297-7993-F844-9E4E-F3C767FFF689}"/>
              </a:ext>
            </a:extLst>
          </p:cNvPr>
          <p:cNvSpPr txBox="1"/>
          <p:nvPr userDrawn="1"/>
        </p:nvSpPr>
        <p:spPr>
          <a:xfrm>
            <a:off x="866334" y="5810098"/>
            <a:ext cx="7058465" cy="615618"/>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100" b="1" i="0" u="none" strike="noStrike" kern="0" cap="none" spc="0" normalizeH="0" baseline="0" noProof="0" dirty="0">
                <a:ln>
                  <a:noFill/>
                </a:ln>
                <a:solidFill>
                  <a:schemeClr val="bg2"/>
                </a:solidFill>
                <a:effectLst/>
                <a:uLnTx/>
                <a:uFillTx/>
                <a:latin typeface="Open sans"/>
              </a:rPr>
              <a:t>telsolutions.co.uk  | Telsolutions © 2021</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bg2"/>
                </a:solidFill>
                <a:effectLst/>
                <a:uLnTx/>
                <a:uFillTx/>
                <a:latin typeface="Open sans"/>
              </a:rPr>
              <a:t>Content is not for distribution to any third party provider without the express permission of the author Daniel Pearce, Director of Business development</a:t>
            </a:r>
          </a:p>
        </p:txBody>
      </p:sp>
      <p:pic>
        <p:nvPicPr>
          <p:cNvPr id="15" name="Picture 14">
            <a:extLst>
              <a:ext uri="{FF2B5EF4-FFF2-40B4-BE49-F238E27FC236}">
                <a16:creationId xmlns:a16="http://schemas.microsoft.com/office/drawing/2014/main" id="{600BA7FD-B2D6-0446-A4CF-98DDFF576904}"/>
              </a:ext>
            </a:extLst>
          </p:cNvPr>
          <p:cNvPicPr>
            <a:picLocks noChangeAspect="1"/>
          </p:cNvPicPr>
          <p:nvPr userDrawn="1"/>
        </p:nvPicPr>
        <p:blipFill rotWithShape="1">
          <a:blip r:embed="rId5"/>
          <a:srcRect r="72630" b="-2617"/>
          <a:stretch/>
        </p:blipFill>
        <p:spPr>
          <a:xfrm>
            <a:off x="7811564" y="5963322"/>
            <a:ext cx="1228100" cy="212647"/>
          </a:xfrm>
          <a:prstGeom prst="rect">
            <a:avLst/>
          </a:prstGeom>
        </p:spPr>
      </p:pic>
      <p:cxnSp>
        <p:nvCxnSpPr>
          <p:cNvPr id="16" name="Straight Connector 15">
            <a:extLst>
              <a:ext uri="{FF2B5EF4-FFF2-40B4-BE49-F238E27FC236}">
                <a16:creationId xmlns:a16="http://schemas.microsoft.com/office/drawing/2014/main" id="{B8A9DF36-D67E-6D4A-B3F5-37AF4392689A}"/>
              </a:ext>
            </a:extLst>
          </p:cNvPr>
          <p:cNvCxnSpPr>
            <a:cxnSpLocks/>
          </p:cNvCxnSpPr>
          <p:nvPr userDrawn="1"/>
        </p:nvCxnSpPr>
        <p:spPr>
          <a:xfrm>
            <a:off x="866335" y="5625755"/>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243609"/>
      </p:ext>
    </p:extLst>
  </p:cSld>
  <p:clrMapOvr>
    <a:masterClrMapping/>
  </p:clrMapOvr>
  <p:extLst>
    <p:ext uri="{DCECCB84-F9BA-43D5-87BE-67443E8EF086}">
      <p15:sldGuideLst xmlns:p15="http://schemas.microsoft.com/office/powerpoint/2012/main">
        <p15:guide id="1" orient="horz" pos="3543">
          <p15:clr>
            <a:srgbClr val="FBAE40"/>
          </p15:clr>
        </p15:guide>
        <p15:guide id="2" pos="312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 3">
    <p:bg>
      <p:bgPr>
        <a:solidFill>
          <a:schemeClr val="tx1">
            <a:alpha val="99000"/>
          </a:schemeClr>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EA3727D9-E343-A14F-A1BE-57E7A583DF0B}"/>
              </a:ext>
            </a:extLst>
          </p:cNvPr>
          <p:cNvSpPr>
            <a:spLocks noGrp="1"/>
          </p:cNvSpPr>
          <p:nvPr>
            <p:ph idx="1"/>
          </p:nvPr>
        </p:nvSpPr>
        <p:spPr>
          <a:xfrm>
            <a:off x="888304" y="682029"/>
            <a:ext cx="8173329" cy="4618631"/>
          </a:xfrm>
        </p:spPr>
        <p:txBody>
          <a:bodyPr lIns="0" numCol="2" spcCol="288000">
            <a:normAutofit/>
          </a:bodyPr>
          <a:lstStyle>
            <a:lvl1pPr marL="0" indent="0">
              <a:lnSpc>
                <a:spcPct val="130000"/>
              </a:lnSpc>
              <a:buClr>
                <a:srgbClr val="F16857"/>
              </a:buClr>
              <a:buFont typeface="Wingdings" pitchFamily="2" charset="2"/>
              <a:buNone/>
              <a:defRPr sz="1600">
                <a:solidFill>
                  <a:schemeClr val="bg1"/>
                </a:solidFill>
              </a:defRPr>
            </a:lvl1pPr>
            <a:lvl2pPr marL="457200" indent="0">
              <a:lnSpc>
                <a:spcPct val="120000"/>
              </a:lnSpc>
              <a:buClr>
                <a:srgbClr val="F16857"/>
              </a:buClr>
              <a:buFont typeface="Wingdings" pitchFamily="2" charset="2"/>
              <a:buNone/>
              <a:defRPr>
                <a:solidFill>
                  <a:schemeClr val="bg1"/>
                </a:solidFill>
              </a:defRPr>
            </a:lvl2pPr>
            <a:lvl3pPr marL="914400" indent="0">
              <a:lnSpc>
                <a:spcPct val="120000"/>
              </a:lnSpc>
              <a:buClr>
                <a:srgbClr val="F16857"/>
              </a:buClr>
              <a:buFont typeface="Wingdings" pitchFamily="2" charset="2"/>
              <a:buNone/>
              <a:defRPr>
                <a:solidFill>
                  <a:schemeClr val="bg1"/>
                </a:solidFill>
              </a:defRPr>
            </a:lvl3pPr>
            <a:lvl4pPr marL="1371600" indent="0">
              <a:lnSpc>
                <a:spcPct val="120000"/>
              </a:lnSpc>
              <a:buClr>
                <a:srgbClr val="F16857"/>
              </a:buClr>
              <a:buFont typeface="Wingdings" pitchFamily="2" charset="2"/>
              <a:buNone/>
              <a:defRPr>
                <a:solidFill>
                  <a:schemeClr val="bg1"/>
                </a:solidFill>
              </a:defRPr>
            </a:lvl4pPr>
            <a:lvl5pPr marL="1828800" indent="0">
              <a:lnSpc>
                <a:spcPct val="120000"/>
              </a:lnSpc>
              <a:buClr>
                <a:srgbClr val="F16857"/>
              </a:buClr>
              <a:buFont typeface="Wingdings" pitchFamily="2" charset="2"/>
              <a:buNone/>
              <a:defRPr>
                <a:solidFill>
                  <a:schemeClr val="bg1"/>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812BD7A3-3C04-E64D-9BF9-67EF47AC437D}"/>
              </a:ext>
            </a:extLst>
          </p:cNvPr>
          <p:cNvPicPr>
            <a:picLocks noChangeAspect="1"/>
          </p:cNvPicPr>
          <p:nvPr userDrawn="1"/>
        </p:nvPicPr>
        <p:blipFill>
          <a:blip r:embed="rId2"/>
          <a:srcRect/>
          <a:stretch/>
        </p:blipFill>
        <p:spPr>
          <a:xfrm>
            <a:off x="866336" y="5772922"/>
            <a:ext cx="1892416" cy="300646"/>
          </a:xfrm>
          <a:prstGeom prst="rect">
            <a:avLst/>
          </a:prstGeom>
        </p:spPr>
      </p:pic>
      <p:sp>
        <p:nvSpPr>
          <p:cNvPr id="9" name="TextBox 8">
            <a:extLst>
              <a:ext uri="{FF2B5EF4-FFF2-40B4-BE49-F238E27FC236}">
                <a16:creationId xmlns:a16="http://schemas.microsoft.com/office/drawing/2014/main" id="{FB08CE0F-22D6-1249-83E2-29503FF72D3F}"/>
              </a:ext>
            </a:extLst>
          </p:cNvPr>
          <p:cNvSpPr txBox="1"/>
          <p:nvPr userDrawn="1"/>
        </p:nvSpPr>
        <p:spPr>
          <a:xfrm>
            <a:off x="866335" y="6073569"/>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err="1">
                <a:ln>
                  <a:noFill/>
                </a:ln>
                <a:solidFill>
                  <a:schemeClr val="bg2"/>
                </a:solidFill>
                <a:effectLst/>
                <a:uLnTx/>
                <a:uFillTx/>
                <a:latin typeface="Open sans"/>
              </a:rPr>
              <a:t>telsolutions.co.uk</a:t>
            </a:r>
            <a:r>
              <a:rPr kumimoji="0" lang="en-GB" sz="1000" b="1" i="0" u="none" strike="noStrike" kern="0" cap="none" spc="0" normalizeH="0" baseline="0" noProof="0" dirty="0">
                <a:ln>
                  <a:noFill/>
                </a:ln>
                <a:solidFill>
                  <a:schemeClr val="bg2"/>
                </a:solidFill>
                <a:effectLst/>
                <a:uLnTx/>
                <a:uFillTx/>
                <a:latin typeface="Open sans"/>
              </a:rPr>
              <a:t>  | </a:t>
            </a:r>
            <a:r>
              <a:rPr kumimoji="0" lang="en-GB" sz="1000" b="1" i="0" u="none" strike="noStrike" kern="0" cap="none" spc="0" normalizeH="0" baseline="0" noProof="0" dirty="0" err="1">
                <a:ln>
                  <a:noFill/>
                </a:ln>
                <a:solidFill>
                  <a:schemeClr val="bg2"/>
                </a:solidFill>
                <a:effectLst/>
                <a:uLnTx/>
                <a:uFillTx/>
                <a:latin typeface="Open sans"/>
              </a:rPr>
              <a:t>Telsolutions</a:t>
            </a:r>
            <a:r>
              <a:rPr kumimoji="0" lang="en-GB" sz="1000" b="1" i="0" u="none" strike="noStrike" kern="0" cap="none" spc="0" normalizeH="0" baseline="0" noProof="0" dirty="0">
                <a:ln>
                  <a:noFill/>
                </a:ln>
                <a:solidFill>
                  <a:schemeClr val="bg2"/>
                </a:solidFill>
                <a:effectLst/>
                <a:uLnTx/>
                <a:uFillTx/>
                <a:latin typeface="Open sans"/>
              </a:rPr>
              <a:t>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bg2"/>
                </a:solidFill>
                <a:effectLst/>
                <a:uLnTx/>
                <a:uFillTx/>
                <a:latin typeface="Open sans"/>
              </a:rPr>
              <a:t>Content is not for distribution to any third party provider without the express permission of the author Daniel Pearce, Director of Business development</a:t>
            </a:r>
          </a:p>
        </p:txBody>
      </p:sp>
      <p:pic>
        <p:nvPicPr>
          <p:cNvPr id="10" name="Picture 9">
            <a:extLst>
              <a:ext uri="{FF2B5EF4-FFF2-40B4-BE49-F238E27FC236}">
                <a16:creationId xmlns:a16="http://schemas.microsoft.com/office/drawing/2014/main" id="{45C3C49E-5079-F148-9E87-38ABE5B5D8ED}"/>
              </a:ext>
            </a:extLst>
          </p:cNvPr>
          <p:cNvPicPr>
            <a:picLocks noChangeAspect="1"/>
          </p:cNvPicPr>
          <p:nvPr userDrawn="1"/>
        </p:nvPicPr>
        <p:blipFill rotWithShape="1">
          <a:blip r:embed="rId3"/>
          <a:srcRect r="72630" b="-2617"/>
          <a:stretch/>
        </p:blipFill>
        <p:spPr>
          <a:xfrm>
            <a:off x="7811564" y="5832880"/>
            <a:ext cx="1228100" cy="212647"/>
          </a:xfrm>
          <a:prstGeom prst="rect">
            <a:avLst/>
          </a:prstGeom>
        </p:spPr>
      </p:pic>
      <p:cxnSp>
        <p:nvCxnSpPr>
          <p:cNvPr id="11" name="Straight Connector 10">
            <a:extLst>
              <a:ext uri="{FF2B5EF4-FFF2-40B4-BE49-F238E27FC236}">
                <a16:creationId xmlns:a16="http://schemas.microsoft.com/office/drawing/2014/main" id="{4BA1116C-F203-0C4F-B176-96365E21BAC5}"/>
              </a:ext>
            </a:extLst>
          </p:cNvPr>
          <p:cNvCxnSpPr>
            <a:cxnSpLocks/>
          </p:cNvCxnSpPr>
          <p:nvPr userDrawn="1"/>
        </p:nvCxnSpPr>
        <p:spPr>
          <a:xfrm>
            <a:off x="866335" y="5555956"/>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166201"/>
      </p:ext>
    </p:extLst>
  </p:cSld>
  <p:clrMapOvr>
    <a:masterClrMapping/>
  </p:clrMapOvr>
  <p:extLst>
    <p:ext uri="{DCECCB84-F9BA-43D5-87BE-67443E8EF086}">
      <p15:sldGuideLst xmlns:p15="http://schemas.microsoft.com/office/powerpoint/2012/main">
        <p15:guide id="1" orient="horz" pos="3339" userDrawn="1">
          <p15:clr>
            <a:srgbClr val="FBAE40"/>
          </p15:clr>
        </p15:guide>
        <p15:guide id="2" pos="312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p:bg>
      <p:bgPr>
        <a:solidFill>
          <a:schemeClr val="tx1">
            <a:alpha val="99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16359" y="1524351"/>
            <a:ext cx="4741088" cy="1218849"/>
          </a:xfrm>
        </p:spPr>
        <p:txBody>
          <a:bodyPr lIns="0" anchor="b">
            <a:normAutofit/>
          </a:bodyPr>
          <a:lstStyle>
            <a:lvl1pPr algn="l">
              <a:lnSpc>
                <a:spcPct val="100000"/>
              </a:lnSpc>
              <a:defRPr sz="4400">
                <a:solidFill>
                  <a:schemeClr val="accent2"/>
                </a:solidFill>
                <a:latin typeface="Imprima" pitchFamily="2" charset="77"/>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4416358" y="2876620"/>
            <a:ext cx="4741089" cy="1628134"/>
          </a:xfrm>
        </p:spPr>
        <p:txBody>
          <a:bodyPr lIns="0">
            <a:normAutofit/>
          </a:bodyPr>
          <a:lstStyle>
            <a:lvl1pPr marL="0" indent="0" algn="l">
              <a:lnSpc>
                <a:spcPct val="150000"/>
              </a:lnSpc>
              <a:buNone/>
              <a:defRPr sz="200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Rectangle 15">
            <a:extLst>
              <a:ext uri="{FF2B5EF4-FFF2-40B4-BE49-F238E27FC236}">
                <a16:creationId xmlns:a16="http://schemas.microsoft.com/office/drawing/2014/main" id="{FCF6DB4D-7FAC-8E44-9B31-CDBDF2AAF697}"/>
              </a:ext>
            </a:extLst>
          </p:cNvPr>
          <p:cNvSpPr/>
          <p:nvPr userDrawn="1"/>
        </p:nvSpPr>
        <p:spPr>
          <a:xfrm>
            <a:off x="1635927" y="2312898"/>
            <a:ext cx="2245653" cy="22456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56EF691F-98FF-8D4E-9DF6-F9B91EC9197C}"/>
              </a:ext>
            </a:extLst>
          </p:cNvPr>
          <p:cNvSpPr/>
          <p:nvPr userDrawn="1"/>
        </p:nvSpPr>
        <p:spPr>
          <a:xfrm>
            <a:off x="640094" y="874069"/>
            <a:ext cx="2724387" cy="27243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8" name="Picture Placeholder 13">
            <a:extLst>
              <a:ext uri="{FF2B5EF4-FFF2-40B4-BE49-F238E27FC236}">
                <a16:creationId xmlns:a16="http://schemas.microsoft.com/office/drawing/2014/main" id="{8C3F830E-2314-5049-AF69-B90963841DB9}"/>
              </a:ext>
            </a:extLst>
          </p:cNvPr>
          <p:cNvSpPr>
            <a:spLocks noGrp="1"/>
          </p:cNvSpPr>
          <p:nvPr>
            <p:ph type="pic" sz="quarter" idx="13"/>
          </p:nvPr>
        </p:nvSpPr>
        <p:spPr>
          <a:xfrm>
            <a:off x="667871" y="887516"/>
            <a:ext cx="2696610" cy="2694589"/>
          </a:xfrm>
          <a:prstGeom prst="ellipse">
            <a:avLst/>
          </a:prstGeom>
          <a:solidFill>
            <a:schemeClr val="accent1"/>
          </a:solidFill>
          <a:ln w="76200">
            <a:solidFill>
              <a:schemeClr val="accent1"/>
            </a:solidFill>
          </a:ln>
        </p:spPr>
        <p:txBody>
          <a:bodyPr/>
          <a:lstStyle>
            <a:lvl1pPr marL="0" indent="0">
              <a:buNone/>
              <a:defRPr>
                <a:solidFill>
                  <a:schemeClr val="accent1"/>
                </a:solidFill>
              </a:defRPr>
            </a:lvl1pPr>
          </a:lstStyle>
          <a:p>
            <a:r>
              <a:rPr lang="en-US" dirty="0"/>
              <a:t>Click icon to add picture</a:t>
            </a:r>
          </a:p>
        </p:txBody>
      </p:sp>
      <p:pic>
        <p:nvPicPr>
          <p:cNvPr id="11" name="Picture 10">
            <a:extLst>
              <a:ext uri="{FF2B5EF4-FFF2-40B4-BE49-F238E27FC236}">
                <a16:creationId xmlns:a16="http://schemas.microsoft.com/office/drawing/2014/main" id="{1745AD0E-32A0-D945-8A29-209B078D516F}"/>
              </a:ext>
            </a:extLst>
          </p:cNvPr>
          <p:cNvPicPr>
            <a:picLocks noChangeAspect="1"/>
          </p:cNvPicPr>
          <p:nvPr userDrawn="1"/>
        </p:nvPicPr>
        <p:blipFill>
          <a:blip r:embed="rId2"/>
          <a:srcRect/>
          <a:stretch/>
        </p:blipFill>
        <p:spPr>
          <a:xfrm>
            <a:off x="866336" y="5509451"/>
            <a:ext cx="1892416" cy="300646"/>
          </a:xfrm>
          <a:prstGeom prst="rect">
            <a:avLst/>
          </a:prstGeom>
        </p:spPr>
      </p:pic>
      <p:sp>
        <p:nvSpPr>
          <p:cNvPr id="12" name="TextBox 11">
            <a:extLst>
              <a:ext uri="{FF2B5EF4-FFF2-40B4-BE49-F238E27FC236}">
                <a16:creationId xmlns:a16="http://schemas.microsoft.com/office/drawing/2014/main" id="{42D03C45-F684-A147-BEB6-9ED63FF37C08}"/>
              </a:ext>
            </a:extLst>
          </p:cNvPr>
          <p:cNvSpPr txBox="1"/>
          <p:nvPr userDrawn="1"/>
        </p:nvSpPr>
        <p:spPr>
          <a:xfrm>
            <a:off x="866335" y="5810098"/>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bg2"/>
                </a:solidFill>
                <a:effectLst/>
                <a:uLnTx/>
                <a:uFillTx/>
                <a:latin typeface="Open sans"/>
              </a:rPr>
              <a:t>telsolutions.co.uk  | Telsolutions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bg2"/>
                </a:solidFill>
                <a:effectLst/>
                <a:uLnTx/>
                <a:uFillTx/>
                <a:latin typeface="Open sans"/>
              </a:rPr>
              <a:t>Content is not for distribution to any third party provider without the express permission of the author Daniel Pearce, Director of Business development</a:t>
            </a:r>
          </a:p>
        </p:txBody>
      </p:sp>
      <p:pic>
        <p:nvPicPr>
          <p:cNvPr id="13" name="Picture 12">
            <a:extLst>
              <a:ext uri="{FF2B5EF4-FFF2-40B4-BE49-F238E27FC236}">
                <a16:creationId xmlns:a16="http://schemas.microsoft.com/office/drawing/2014/main" id="{69F386A3-7835-3B4E-858D-2F14708217D6}"/>
              </a:ext>
            </a:extLst>
          </p:cNvPr>
          <p:cNvPicPr>
            <a:picLocks noChangeAspect="1"/>
          </p:cNvPicPr>
          <p:nvPr userDrawn="1"/>
        </p:nvPicPr>
        <p:blipFill rotWithShape="1">
          <a:blip r:embed="rId3"/>
          <a:srcRect r="72630" b="-2617"/>
          <a:stretch/>
        </p:blipFill>
        <p:spPr>
          <a:xfrm>
            <a:off x="7811564" y="5569409"/>
            <a:ext cx="1228100" cy="212647"/>
          </a:xfrm>
          <a:prstGeom prst="rect">
            <a:avLst/>
          </a:prstGeom>
        </p:spPr>
      </p:pic>
      <p:cxnSp>
        <p:nvCxnSpPr>
          <p:cNvPr id="14" name="Straight Connector 13">
            <a:extLst>
              <a:ext uri="{FF2B5EF4-FFF2-40B4-BE49-F238E27FC236}">
                <a16:creationId xmlns:a16="http://schemas.microsoft.com/office/drawing/2014/main" id="{94214AA9-3EF4-1647-8ED9-A4F33DE52535}"/>
              </a:ext>
            </a:extLst>
          </p:cNvPr>
          <p:cNvCxnSpPr>
            <a:cxnSpLocks/>
          </p:cNvCxnSpPr>
          <p:nvPr userDrawn="1"/>
        </p:nvCxnSpPr>
        <p:spPr>
          <a:xfrm>
            <a:off x="866335" y="5292485"/>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36775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2">
    <p:bg>
      <p:bgPr>
        <a:solidFill>
          <a:schemeClr val="tx1">
            <a:alpha val="99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16359" y="1524351"/>
            <a:ext cx="4741088" cy="1218849"/>
          </a:xfrm>
        </p:spPr>
        <p:txBody>
          <a:bodyPr lIns="0" anchor="b">
            <a:normAutofit/>
          </a:bodyPr>
          <a:lstStyle>
            <a:lvl1pPr algn="l">
              <a:lnSpc>
                <a:spcPct val="100000"/>
              </a:lnSpc>
              <a:defRPr sz="4400">
                <a:solidFill>
                  <a:schemeClr val="accent4"/>
                </a:solidFill>
                <a:latin typeface="Imprima" pitchFamily="2" charset="77"/>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4416358" y="2876620"/>
            <a:ext cx="4741089" cy="1628134"/>
          </a:xfrm>
        </p:spPr>
        <p:txBody>
          <a:bodyPr lIns="0">
            <a:normAutofit/>
          </a:bodyPr>
          <a:lstStyle>
            <a:lvl1pPr marL="0" indent="0" algn="l">
              <a:lnSpc>
                <a:spcPct val="150000"/>
              </a:lnSpc>
              <a:buNone/>
              <a:defRPr sz="200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Rectangle 15">
            <a:extLst>
              <a:ext uri="{FF2B5EF4-FFF2-40B4-BE49-F238E27FC236}">
                <a16:creationId xmlns:a16="http://schemas.microsoft.com/office/drawing/2014/main" id="{FCF6DB4D-7FAC-8E44-9B31-CDBDF2AAF697}"/>
              </a:ext>
            </a:extLst>
          </p:cNvPr>
          <p:cNvSpPr/>
          <p:nvPr userDrawn="1"/>
        </p:nvSpPr>
        <p:spPr>
          <a:xfrm>
            <a:off x="817153" y="1086441"/>
            <a:ext cx="2245653" cy="2245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56EF691F-98FF-8D4E-9DF6-F9B91EC9197C}"/>
              </a:ext>
            </a:extLst>
          </p:cNvPr>
          <p:cNvSpPr/>
          <p:nvPr userDrawn="1"/>
        </p:nvSpPr>
        <p:spPr>
          <a:xfrm>
            <a:off x="1812544" y="1717316"/>
            <a:ext cx="2245653" cy="22456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pic>
        <p:nvPicPr>
          <p:cNvPr id="11" name="Picture 10">
            <a:extLst>
              <a:ext uri="{FF2B5EF4-FFF2-40B4-BE49-F238E27FC236}">
                <a16:creationId xmlns:a16="http://schemas.microsoft.com/office/drawing/2014/main" id="{06F44A6A-D518-AB40-A35F-551AFC03A506}"/>
              </a:ext>
            </a:extLst>
          </p:cNvPr>
          <p:cNvPicPr>
            <a:picLocks noChangeAspect="1"/>
          </p:cNvPicPr>
          <p:nvPr userDrawn="1"/>
        </p:nvPicPr>
        <p:blipFill rotWithShape="1">
          <a:blip r:embed="rId2"/>
          <a:srcRect l="22199" t="-6098" r="72630" b="-2617"/>
          <a:stretch/>
        </p:blipFill>
        <p:spPr>
          <a:xfrm rot="16200000">
            <a:off x="1080500" y="2568795"/>
            <a:ext cx="2245654" cy="2180410"/>
          </a:xfrm>
          <a:prstGeom prst="rect">
            <a:avLst/>
          </a:prstGeom>
        </p:spPr>
      </p:pic>
      <p:pic>
        <p:nvPicPr>
          <p:cNvPr id="12" name="Picture 11">
            <a:extLst>
              <a:ext uri="{FF2B5EF4-FFF2-40B4-BE49-F238E27FC236}">
                <a16:creationId xmlns:a16="http://schemas.microsoft.com/office/drawing/2014/main" id="{ABF5DB55-7D65-F84D-9E66-37E6EB33F28E}"/>
              </a:ext>
            </a:extLst>
          </p:cNvPr>
          <p:cNvPicPr>
            <a:picLocks noChangeAspect="1"/>
          </p:cNvPicPr>
          <p:nvPr userDrawn="1"/>
        </p:nvPicPr>
        <p:blipFill>
          <a:blip r:embed="rId3"/>
          <a:srcRect/>
          <a:stretch/>
        </p:blipFill>
        <p:spPr>
          <a:xfrm>
            <a:off x="866336" y="5509451"/>
            <a:ext cx="1892416" cy="300646"/>
          </a:xfrm>
          <a:prstGeom prst="rect">
            <a:avLst/>
          </a:prstGeom>
        </p:spPr>
      </p:pic>
      <p:sp>
        <p:nvSpPr>
          <p:cNvPr id="13" name="TextBox 12">
            <a:extLst>
              <a:ext uri="{FF2B5EF4-FFF2-40B4-BE49-F238E27FC236}">
                <a16:creationId xmlns:a16="http://schemas.microsoft.com/office/drawing/2014/main" id="{EF6334A3-7839-FE46-AC22-4856BA5C5F8D}"/>
              </a:ext>
            </a:extLst>
          </p:cNvPr>
          <p:cNvSpPr txBox="1"/>
          <p:nvPr userDrawn="1"/>
        </p:nvSpPr>
        <p:spPr>
          <a:xfrm>
            <a:off x="866335" y="5810098"/>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bg2"/>
                </a:solidFill>
                <a:effectLst/>
                <a:uLnTx/>
                <a:uFillTx/>
                <a:latin typeface="Open sans"/>
              </a:rPr>
              <a:t>telsolutions.co.uk  | Telsolutions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bg2"/>
                </a:solidFill>
                <a:effectLst/>
                <a:uLnTx/>
                <a:uFillTx/>
                <a:latin typeface="Open sans"/>
              </a:rPr>
              <a:t>Content is not for distribution to any third party provider without the express permission of the author Daniel Pearce, Director of Business development</a:t>
            </a:r>
          </a:p>
        </p:txBody>
      </p:sp>
      <p:pic>
        <p:nvPicPr>
          <p:cNvPr id="14" name="Picture 13">
            <a:extLst>
              <a:ext uri="{FF2B5EF4-FFF2-40B4-BE49-F238E27FC236}">
                <a16:creationId xmlns:a16="http://schemas.microsoft.com/office/drawing/2014/main" id="{8CA187CF-1658-4B42-9050-41192704135B}"/>
              </a:ext>
            </a:extLst>
          </p:cNvPr>
          <p:cNvPicPr>
            <a:picLocks noChangeAspect="1"/>
          </p:cNvPicPr>
          <p:nvPr userDrawn="1"/>
        </p:nvPicPr>
        <p:blipFill rotWithShape="1">
          <a:blip r:embed="rId2"/>
          <a:srcRect r="72630" b="-2617"/>
          <a:stretch/>
        </p:blipFill>
        <p:spPr>
          <a:xfrm>
            <a:off x="7811564" y="5569409"/>
            <a:ext cx="1228100" cy="212647"/>
          </a:xfrm>
          <a:prstGeom prst="rect">
            <a:avLst/>
          </a:prstGeom>
        </p:spPr>
      </p:pic>
      <p:cxnSp>
        <p:nvCxnSpPr>
          <p:cNvPr id="15" name="Straight Connector 14">
            <a:extLst>
              <a:ext uri="{FF2B5EF4-FFF2-40B4-BE49-F238E27FC236}">
                <a16:creationId xmlns:a16="http://schemas.microsoft.com/office/drawing/2014/main" id="{B7CEE47C-F8A9-EC47-92FC-3132537F7358}"/>
              </a:ext>
            </a:extLst>
          </p:cNvPr>
          <p:cNvCxnSpPr>
            <a:cxnSpLocks/>
          </p:cNvCxnSpPr>
          <p:nvPr userDrawn="1"/>
        </p:nvCxnSpPr>
        <p:spPr>
          <a:xfrm>
            <a:off x="866335" y="5292485"/>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48815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tandard">
    <p:bg>
      <p:bgPr>
        <a:solidFill>
          <a:schemeClr val="tx1">
            <a:alpha val="99000"/>
          </a:schemeClr>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74AB5E71-3976-DD4F-9752-ECBC7C921A5D}"/>
              </a:ext>
            </a:extLst>
          </p:cNvPr>
          <p:cNvSpPr>
            <a:spLocks noGrp="1"/>
          </p:cNvSpPr>
          <p:nvPr>
            <p:ph idx="1"/>
          </p:nvPr>
        </p:nvSpPr>
        <p:spPr>
          <a:xfrm>
            <a:off x="888304" y="778923"/>
            <a:ext cx="3946743" cy="4521740"/>
          </a:xfrm>
        </p:spPr>
        <p:txBody>
          <a:bodyPr lIns="0"/>
          <a:lstStyle>
            <a:lvl1pPr marL="228600" indent="-228600">
              <a:lnSpc>
                <a:spcPct val="120000"/>
              </a:lnSpc>
              <a:buClr>
                <a:srgbClr val="F16857"/>
              </a:buClr>
              <a:buFont typeface="Wingdings" pitchFamily="2" charset="2"/>
              <a:buChar char="§"/>
              <a:defRPr>
                <a:solidFill>
                  <a:schemeClr val="bg1"/>
                </a:solidFill>
              </a:defRPr>
            </a:lvl1pPr>
            <a:lvl2pPr marL="685800" indent="-228600">
              <a:lnSpc>
                <a:spcPct val="120000"/>
              </a:lnSpc>
              <a:buClr>
                <a:srgbClr val="F16857"/>
              </a:buClr>
              <a:buFont typeface="Wingdings" pitchFamily="2" charset="2"/>
              <a:buChar char="§"/>
              <a:defRPr>
                <a:solidFill>
                  <a:schemeClr val="bg1"/>
                </a:solidFill>
              </a:defRPr>
            </a:lvl2pPr>
            <a:lvl3pPr marL="1143000" indent="-228600">
              <a:lnSpc>
                <a:spcPct val="120000"/>
              </a:lnSpc>
              <a:buClr>
                <a:srgbClr val="F16857"/>
              </a:buClr>
              <a:buFont typeface="Wingdings" pitchFamily="2" charset="2"/>
              <a:buChar char="§"/>
              <a:defRPr>
                <a:solidFill>
                  <a:schemeClr val="bg1"/>
                </a:solidFill>
              </a:defRPr>
            </a:lvl3pPr>
            <a:lvl4pPr marL="1600200" indent="-228600">
              <a:lnSpc>
                <a:spcPct val="120000"/>
              </a:lnSpc>
              <a:buClr>
                <a:srgbClr val="F16857"/>
              </a:buClr>
              <a:buFont typeface="Wingdings" pitchFamily="2" charset="2"/>
              <a:buChar char="§"/>
              <a:defRPr>
                <a:solidFill>
                  <a:schemeClr val="bg1"/>
                </a:solidFill>
              </a:defRPr>
            </a:lvl4pPr>
            <a:lvl5pPr marL="2057400" indent="-228600">
              <a:lnSpc>
                <a:spcPct val="120000"/>
              </a:lnSpc>
              <a:buClr>
                <a:srgbClr val="F16857"/>
              </a:buClr>
              <a:buFont typeface="Wingdings" pitchFamily="2" charset="2"/>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DE9C5F5F-1C9D-D648-BCF6-53880D1CF394}"/>
              </a:ext>
            </a:extLst>
          </p:cNvPr>
          <p:cNvSpPr>
            <a:spLocks noGrp="1"/>
          </p:cNvSpPr>
          <p:nvPr>
            <p:ph idx="10"/>
          </p:nvPr>
        </p:nvSpPr>
        <p:spPr>
          <a:xfrm>
            <a:off x="5094544" y="778923"/>
            <a:ext cx="3946743" cy="4521739"/>
          </a:xfrm>
        </p:spPr>
        <p:txBody>
          <a:bodyPr lIns="0"/>
          <a:lstStyle>
            <a:lvl1pPr marL="228600" indent="-228600">
              <a:lnSpc>
                <a:spcPct val="120000"/>
              </a:lnSpc>
              <a:buClr>
                <a:srgbClr val="F16857"/>
              </a:buClr>
              <a:buFont typeface="Wingdings" pitchFamily="2" charset="2"/>
              <a:buChar char="§"/>
              <a:defRPr>
                <a:solidFill>
                  <a:schemeClr val="bg1"/>
                </a:solidFill>
              </a:defRPr>
            </a:lvl1pPr>
            <a:lvl2pPr marL="685800" indent="-228600">
              <a:lnSpc>
                <a:spcPct val="120000"/>
              </a:lnSpc>
              <a:buClr>
                <a:srgbClr val="F16857"/>
              </a:buClr>
              <a:buFont typeface="Wingdings" pitchFamily="2" charset="2"/>
              <a:buChar char="§"/>
              <a:defRPr>
                <a:solidFill>
                  <a:schemeClr val="bg1"/>
                </a:solidFill>
              </a:defRPr>
            </a:lvl2pPr>
            <a:lvl3pPr marL="1143000" indent="-228600">
              <a:lnSpc>
                <a:spcPct val="120000"/>
              </a:lnSpc>
              <a:buClr>
                <a:srgbClr val="F16857"/>
              </a:buClr>
              <a:buFont typeface="Wingdings" pitchFamily="2" charset="2"/>
              <a:buChar char="§"/>
              <a:defRPr>
                <a:solidFill>
                  <a:schemeClr val="bg1"/>
                </a:solidFill>
              </a:defRPr>
            </a:lvl3pPr>
            <a:lvl4pPr marL="1600200" indent="-228600">
              <a:lnSpc>
                <a:spcPct val="120000"/>
              </a:lnSpc>
              <a:buClr>
                <a:srgbClr val="F16857"/>
              </a:buClr>
              <a:buFont typeface="Wingdings" pitchFamily="2" charset="2"/>
              <a:buChar char="§"/>
              <a:defRPr>
                <a:solidFill>
                  <a:schemeClr val="bg1"/>
                </a:solidFill>
              </a:defRPr>
            </a:lvl4pPr>
            <a:lvl5pPr marL="2057400" indent="-228600">
              <a:lnSpc>
                <a:spcPct val="120000"/>
              </a:lnSpc>
              <a:buClr>
                <a:srgbClr val="F16857"/>
              </a:buClr>
              <a:buFont typeface="Wingdings" pitchFamily="2" charset="2"/>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18234646-9ECE-6548-8B96-2A4229D897D1}"/>
              </a:ext>
            </a:extLst>
          </p:cNvPr>
          <p:cNvPicPr>
            <a:picLocks noChangeAspect="1"/>
          </p:cNvPicPr>
          <p:nvPr userDrawn="1"/>
        </p:nvPicPr>
        <p:blipFill>
          <a:blip r:embed="rId2"/>
          <a:srcRect/>
          <a:stretch/>
        </p:blipFill>
        <p:spPr>
          <a:xfrm>
            <a:off x="866336" y="5780666"/>
            <a:ext cx="1892416" cy="300646"/>
          </a:xfrm>
          <a:prstGeom prst="rect">
            <a:avLst/>
          </a:prstGeom>
        </p:spPr>
      </p:pic>
      <p:sp>
        <p:nvSpPr>
          <p:cNvPr id="9" name="TextBox 8">
            <a:extLst>
              <a:ext uri="{FF2B5EF4-FFF2-40B4-BE49-F238E27FC236}">
                <a16:creationId xmlns:a16="http://schemas.microsoft.com/office/drawing/2014/main" id="{5DA15A0A-C0F8-2144-B1BF-47AC8CE4B23F}"/>
              </a:ext>
            </a:extLst>
          </p:cNvPr>
          <p:cNvSpPr txBox="1"/>
          <p:nvPr userDrawn="1"/>
        </p:nvSpPr>
        <p:spPr>
          <a:xfrm>
            <a:off x="866335" y="6081313"/>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bg2"/>
                </a:solidFill>
                <a:effectLst/>
                <a:uLnTx/>
                <a:uFillTx/>
                <a:latin typeface="Open sans"/>
              </a:rPr>
              <a:t>telsolutions.co.uk  | Telsolutions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bg2"/>
                </a:solidFill>
                <a:effectLst/>
                <a:uLnTx/>
                <a:uFillTx/>
                <a:latin typeface="Open sans"/>
              </a:rPr>
              <a:t>Content is not for distribution to any third party provider without the express permission of the author Daniel Pearce, Director of Business development</a:t>
            </a:r>
          </a:p>
        </p:txBody>
      </p:sp>
      <p:pic>
        <p:nvPicPr>
          <p:cNvPr id="10" name="Picture 9">
            <a:extLst>
              <a:ext uri="{FF2B5EF4-FFF2-40B4-BE49-F238E27FC236}">
                <a16:creationId xmlns:a16="http://schemas.microsoft.com/office/drawing/2014/main" id="{137649A8-CEA3-5541-9E46-57D6F39647C4}"/>
              </a:ext>
            </a:extLst>
          </p:cNvPr>
          <p:cNvPicPr>
            <a:picLocks noChangeAspect="1"/>
          </p:cNvPicPr>
          <p:nvPr userDrawn="1"/>
        </p:nvPicPr>
        <p:blipFill rotWithShape="1">
          <a:blip r:embed="rId3"/>
          <a:srcRect r="72630" b="-2617"/>
          <a:stretch/>
        </p:blipFill>
        <p:spPr>
          <a:xfrm>
            <a:off x="7811564" y="5840624"/>
            <a:ext cx="1228100" cy="212647"/>
          </a:xfrm>
          <a:prstGeom prst="rect">
            <a:avLst/>
          </a:prstGeom>
        </p:spPr>
      </p:pic>
      <p:cxnSp>
        <p:nvCxnSpPr>
          <p:cNvPr id="13" name="Straight Connector 12">
            <a:extLst>
              <a:ext uri="{FF2B5EF4-FFF2-40B4-BE49-F238E27FC236}">
                <a16:creationId xmlns:a16="http://schemas.microsoft.com/office/drawing/2014/main" id="{9282215C-1FC8-1A4D-98F1-DB3B0003F81A}"/>
              </a:ext>
            </a:extLst>
          </p:cNvPr>
          <p:cNvCxnSpPr>
            <a:cxnSpLocks/>
          </p:cNvCxnSpPr>
          <p:nvPr userDrawn="1"/>
        </p:nvCxnSpPr>
        <p:spPr>
          <a:xfrm>
            <a:off x="866335" y="5563700"/>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4810646"/>
      </p:ext>
    </p:extLst>
  </p:cSld>
  <p:clrMapOvr>
    <a:masterClrMapping/>
  </p:clrMapOvr>
  <p:extLst>
    <p:ext uri="{DCECCB84-F9BA-43D5-87BE-67443E8EF086}">
      <p15:sldGuideLst xmlns:p15="http://schemas.microsoft.com/office/powerpoint/2012/main">
        <p15:guide id="1" orient="horz" pos="3339">
          <p15:clr>
            <a:srgbClr val="FBAE40"/>
          </p15:clr>
        </p15:guide>
        <p15:guide id="2" pos="312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andard 2">
    <p:bg>
      <p:bgPr>
        <a:solidFill>
          <a:schemeClr val="tx1">
            <a:alpha val="99000"/>
          </a:schemeClr>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CE92CEF-240E-E245-BBC5-2DD6A968F4FE}"/>
              </a:ext>
            </a:extLst>
          </p:cNvPr>
          <p:cNvSpPr>
            <a:spLocks noGrp="1"/>
          </p:cNvSpPr>
          <p:nvPr>
            <p:ph idx="1"/>
          </p:nvPr>
        </p:nvSpPr>
        <p:spPr>
          <a:xfrm>
            <a:off x="866335" y="1735806"/>
            <a:ext cx="8129392" cy="3564856"/>
          </a:xfrm>
        </p:spPr>
        <p:txBody>
          <a:bodyPr lIns="0"/>
          <a:lstStyle>
            <a:lvl1pPr marL="228600" indent="-228600">
              <a:lnSpc>
                <a:spcPct val="120000"/>
              </a:lnSpc>
              <a:buClr>
                <a:srgbClr val="F16857"/>
              </a:buClr>
              <a:buFont typeface="Wingdings" pitchFamily="2" charset="2"/>
              <a:buChar char="§"/>
              <a:defRPr>
                <a:solidFill>
                  <a:schemeClr val="bg1"/>
                </a:solidFill>
              </a:defRPr>
            </a:lvl1pPr>
            <a:lvl2pPr marL="685800" indent="-228600">
              <a:lnSpc>
                <a:spcPct val="120000"/>
              </a:lnSpc>
              <a:buClr>
                <a:srgbClr val="F16857"/>
              </a:buClr>
              <a:buFont typeface="Wingdings" pitchFamily="2" charset="2"/>
              <a:buChar char="§"/>
              <a:defRPr>
                <a:solidFill>
                  <a:schemeClr val="bg1"/>
                </a:solidFill>
              </a:defRPr>
            </a:lvl2pPr>
            <a:lvl3pPr marL="1143000" indent="-228600">
              <a:lnSpc>
                <a:spcPct val="120000"/>
              </a:lnSpc>
              <a:buClr>
                <a:srgbClr val="F16857"/>
              </a:buClr>
              <a:buFont typeface="Wingdings" pitchFamily="2" charset="2"/>
              <a:buChar char="§"/>
              <a:defRPr>
                <a:solidFill>
                  <a:schemeClr val="bg1"/>
                </a:solidFill>
              </a:defRPr>
            </a:lvl3pPr>
            <a:lvl4pPr marL="1600200" indent="-228600">
              <a:lnSpc>
                <a:spcPct val="120000"/>
              </a:lnSpc>
              <a:buClr>
                <a:srgbClr val="F16857"/>
              </a:buClr>
              <a:buFont typeface="Wingdings" pitchFamily="2" charset="2"/>
              <a:buChar char="§"/>
              <a:defRPr>
                <a:solidFill>
                  <a:schemeClr val="bg1"/>
                </a:solidFill>
              </a:defRPr>
            </a:lvl4pPr>
            <a:lvl5pPr marL="2057400" indent="-228600">
              <a:lnSpc>
                <a:spcPct val="120000"/>
              </a:lnSpc>
              <a:buClr>
                <a:srgbClr val="F16857"/>
              </a:buClr>
              <a:buFont typeface="Wingdings" pitchFamily="2" charset="2"/>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665DD38E-CDE3-6345-A29D-605F3289D61B}"/>
              </a:ext>
            </a:extLst>
          </p:cNvPr>
          <p:cNvSpPr>
            <a:spLocks noGrp="1"/>
          </p:cNvSpPr>
          <p:nvPr>
            <p:ph type="title"/>
          </p:nvPr>
        </p:nvSpPr>
        <p:spPr>
          <a:xfrm>
            <a:off x="866335" y="682030"/>
            <a:ext cx="8129392" cy="835485"/>
          </a:xfrm>
        </p:spPr>
        <p:txBody>
          <a:bodyPr lIns="0"/>
          <a:lstStyle>
            <a:lvl1pPr>
              <a:defRPr>
                <a:solidFill>
                  <a:schemeClr val="accent2"/>
                </a:solidFill>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5809DF58-1576-094B-9B36-16C27AB6BF7A}"/>
              </a:ext>
            </a:extLst>
          </p:cNvPr>
          <p:cNvPicPr>
            <a:picLocks noChangeAspect="1"/>
          </p:cNvPicPr>
          <p:nvPr userDrawn="1"/>
        </p:nvPicPr>
        <p:blipFill>
          <a:blip r:embed="rId2"/>
          <a:srcRect/>
          <a:stretch/>
        </p:blipFill>
        <p:spPr>
          <a:xfrm>
            <a:off x="866336" y="5772923"/>
            <a:ext cx="1892416" cy="300646"/>
          </a:xfrm>
          <a:prstGeom prst="rect">
            <a:avLst/>
          </a:prstGeom>
        </p:spPr>
      </p:pic>
      <p:sp>
        <p:nvSpPr>
          <p:cNvPr id="9" name="TextBox 8">
            <a:extLst>
              <a:ext uri="{FF2B5EF4-FFF2-40B4-BE49-F238E27FC236}">
                <a16:creationId xmlns:a16="http://schemas.microsoft.com/office/drawing/2014/main" id="{57DE2583-36A7-DE43-9B3A-91BC42FB7721}"/>
              </a:ext>
            </a:extLst>
          </p:cNvPr>
          <p:cNvSpPr txBox="1"/>
          <p:nvPr userDrawn="1"/>
        </p:nvSpPr>
        <p:spPr>
          <a:xfrm>
            <a:off x="866335" y="6073570"/>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bg2"/>
                </a:solidFill>
                <a:effectLst/>
                <a:uLnTx/>
                <a:uFillTx/>
                <a:latin typeface="Open sans"/>
              </a:rPr>
              <a:t>telsolutions.co.uk  | Telsolutions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bg2"/>
                </a:solidFill>
                <a:effectLst/>
                <a:uLnTx/>
                <a:uFillTx/>
                <a:latin typeface="Open sans"/>
              </a:rPr>
              <a:t>Content is not for distribution to any third party provider without the express permission of the author Daniel Pearce, Director of Business development</a:t>
            </a:r>
          </a:p>
        </p:txBody>
      </p:sp>
      <p:pic>
        <p:nvPicPr>
          <p:cNvPr id="10" name="Picture 9">
            <a:extLst>
              <a:ext uri="{FF2B5EF4-FFF2-40B4-BE49-F238E27FC236}">
                <a16:creationId xmlns:a16="http://schemas.microsoft.com/office/drawing/2014/main" id="{FFC6A896-E7D5-E842-9434-BCDB7043E966}"/>
              </a:ext>
            </a:extLst>
          </p:cNvPr>
          <p:cNvPicPr>
            <a:picLocks noChangeAspect="1"/>
          </p:cNvPicPr>
          <p:nvPr userDrawn="1"/>
        </p:nvPicPr>
        <p:blipFill rotWithShape="1">
          <a:blip r:embed="rId3"/>
          <a:srcRect r="72630" b="-2617"/>
          <a:stretch/>
        </p:blipFill>
        <p:spPr>
          <a:xfrm>
            <a:off x="7811564" y="5832881"/>
            <a:ext cx="1228100" cy="212647"/>
          </a:xfrm>
          <a:prstGeom prst="rect">
            <a:avLst/>
          </a:prstGeom>
        </p:spPr>
      </p:pic>
      <p:cxnSp>
        <p:nvCxnSpPr>
          <p:cNvPr id="14" name="Straight Connector 13">
            <a:extLst>
              <a:ext uri="{FF2B5EF4-FFF2-40B4-BE49-F238E27FC236}">
                <a16:creationId xmlns:a16="http://schemas.microsoft.com/office/drawing/2014/main" id="{7072ECD0-C35E-7746-838D-15771D1F1F16}"/>
              </a:ext>
            </a:extLst>
          </p:cNvPr>
          <p:cNvCxnSpPr>
            <a:cxnSpLocks/>
          </p:cNvCxnSpPr>
          <p:nvPr userDrawn="1"/>
        </p:nvCxnSpPr>
        <p:spPr>
          <a:xfrm>
            <a:off x="866335" y="5555957"/>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770268"/>
      </p:ext>
    </p:extLst>
  </p:cSld>
  <p:clrMapOvr>
    <a:masterClrMapping/>
  </p:clrMapOvr>
  <p:extLst>
    <p:ext uri="{DCECCB84-F9BA-43D5-87BE-67443E8EF086}">
      <p15:sldGuideLst xmlns:p15="http://schemas.microsoft.com/office/powerpoint/2012/main">
        <p15:guide id="1" orient="horz" pos="3339">
          <p15:clr>
            <a:srgbClr val="FBAE40"/>
          </p15:clr>
        </p15:guide>
        <p15:guide id="2" pos="312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tandard 3">
    <p:bg>
      <p:bgPr>
        <a:solidFill>
          <a:schemeClr val="tx1">
            <a:alpha val="99000"/>
          </a:schemeClr>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EA3727D9-E343-A14F-A1BE-57E7A583DF0B}"/>
              </a:ext>
            </a:extLst>
          </p:cNvPr>
          <p:cNvSpPr>
            <a:spLocks noGrp="1"/>
          </p:cNvSpPr>
          <p:nvPr>
            <p:ph idx="1"/>
          </p:nvPr>
        </p:nvSpPr>
        <p:spPr>
          <a:xfrm>
            <a:off x="888304" y="682029"/>
            <a:ext cx="8173329" cy="4618631"/>
          </a:xfrm>
        </p:spPr>
        <p:txBody>
          <a:bodyPr lIns="0" numCol="2" spcCol="288000">
            <a:normAutofit/>
          </a:bodyPr>
          <a:lstStyle>
            <a:lvl1pPr marL="0" indent="0">
              <a:lnSpc>
                <a:spcPct val="130000"/>
              </a:lnSpc>
              <a:buClr>
                <a:srgbClr val="F16857"/>
              </a:buClr>
              <a:buFont typeface="Wingdings" pitchFamily="2" charset="2"/>
              <a:buNone/>
              <a:defRPr sz="1600">
                <a:solidFill>
                  <a:schemeClr val="bg1"/>
                </a:solidFill>
              </a:defRPr>
            </a:lvl1pPr>
            <a:lvl2pPr marL="457200" indent="0">
              <a:lnSpc>
                <a:spcPct val="120000"/>
              </a:lnSpc>
              <a:buClr>
                <a:srgbClr val="F16857"/>
              </a:buClr>
              <a:buFont typeface="Wingdings" pitchFamily="2" charset="2"/>
              <a:buNone/>
              <a:defRPr>
                <a:solidFill>
                  <a:schemeClr val="bg1"/>
                </a:solidFill>
              </a:defRPr>
            </a:lvl2pPr>
            <a:lvl3pPr marL="914400" indent="0">
              <a:lnSpc>
                <a:spcPct val="120000"/>
              </a:lnSpc>
              <a:buClr>
                <a:srgbClr val="F16857"/>
              </a:buClr>
              <a:buFont typeface="Wingdings" pitchFamily="2" charset="2"/>
              <a:buNone/>
              <a:defRPr>
                <a:solidFill>
                  <a:schemeClr val="bg1"/>
                </a:solidFill>
              </a:defRPr>
            </a:lvl3pPr>
            <a:lvl4pPr marL="1371600" indent="0">
              <a:lnSpc>
                <a:spcPct val="120000"/>
              </a:lnSpc>
              <a:buClr>
                <a:srgbClr val="F16857"/>
              </a:buClr>
              <a:buFont typeface="Wingdings" pitchFamily="2" charset="2"/>
              <a:buNone/>
              <a:defRPr>
                <a:solidFill>
                  <a:schemeClr val="bg1"/>
                </a:solidFill>
              </a:defRPr>
            </a:lvl4pPr>
            <a:lvl5pPr marL="1828800" indent="0">
              <a:lnSpc>
                <a:spcPct val="120000"/>
              </a:lnSpc>
              <a:buClr>
                <a:srgbClr val="F16857"/>
              </a:buClr>
              <a:buFont typeface="Wingdings" pitchFamily="2" charset="2"/>
              <a:buNone/>
              <a:defRPr>
                <a:solidFill>
                  <a:schemeClr val="bg1"/>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812BD7A3-3C04-E64D-9BF9-67EF47AC437D}"/>
              </a:ext>
            </a:extLst>
          </p:cNvPr>
          <p:cNvPicPr>
            <a:picLocks noChangeAspect="1"/>
          </p:cNvPicPr>
          <p:nvPr userDrawn="1"/>
        </p:nvPicPr>
        <p:blipFill>
          <a:blip r:embed="rId2"/>
          <a:srcRect/>
          <a:stretch/>
        </p:blipFill>
        <p:spPr>
          <a:xfrm>
            <a:off x="866336" y="5772922"/>
            <a:ext cx="1892416" cy="300646"/>
          </a:xfrm>
          <a:prstGeom prst="rect">
            <a:avLst/>
          </a:prstGeom>
        </p:spPr>
      </p:pic>
      <p:sp>
        <p:nvSpPr>
          <p:cNvPr id="9" name="TextBox 8">
            <a:extLst>
              <a:ext uri="{FF2B5EF4-FFF2-40B4-BE49-F238E27FC236}">
                <a16:creationId xmlns:a16="http://schemas.microsoft.com/office/drawing/2014/main" id="{FB08CE0F-22D6-1249-83E2-29503FF72D3F}"/>
              </a:ext>
            </a:extLst>
          </p:cNvPr>
          <p:cNvSpPr txBox="1"/>
          <p:nvPr userDrawn="1"/>
        </p:nvSpPr>
        <p:spPr>
          <a:xfrm>
            <a:off x="866335" y="6073569"/>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bg2"/>
                </a:solidFill>
                <a:effectLst/>
                <a:uLnTx/>
                <a:uFillTx/>
                <a:latin typeface="Open sans"/>
              </a:rPr>
              <a:t>telsolutions.co.uk  | Telsolutions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bg2"/>
                </a:solidFill>
                <a:effectLst/>
                <a:uLnTx/>
                <a:uFillTx/>
                <a:latin typeface="Open sans"/>
              </a:rPr>
              <a:t>Content is not for distribution to any third party provider without the express permission of the author Daniel Pearce, Director of Business development</a:t>
            </a:r>
          </a:p>
        </p:txBody>
      </p:sp>
      <p:pic>
        <p:nvPicPr>
          <p:cNvPr id="10" name="Picture 9">
            <a:extLst>
              <a:ext uri="{FF2B5EF4-FFF2-40B4-BE49-F238E27FC236}">
                <a16:creationId xmlns:a16="http://schemas.microsoft.com/office/drawing/2014/main" id="{45C3C49E-5079-F148-9E87-38ABE5B5D8ED}"/>
              </a:ext>
            </a:extLst>
          </p:cNvPr>
          <p:cNvPicPr>
            <a:picLocks noChangeAspect="1"/>
          </p:cNvPicPr>
          <p:nvPr userDrawn="1"/>
        </p:nvPicPr>
        <p:blipFill rotWithShape="1">
          <a:blip r:embed="rId3"/>
          <a:srcRect r="72630" b="-2617"/>
          <a:stretch/>
        </p:blipFill>
        <p:spPr>
          <a:xfrm>
            <a:off x="7811564" y="5832880"/>
            <a:ext cx="1228100" cy="212647"/>
          </a:xfrm>
          <a:prstGeom prst="rect">
            <a:avLst/>
          </a:prstGeom>
        </p:spPr>
      </p:pic>
      <p:cxnSp>
        <p:nvCxnSpPr>
          <p:cNvPr id="11" name="Straight Connector 10">
            <a:extLst>
              <a:ext uri="{FF2B5EF4-FFF2-40B4-BE49-F238E27FC236}">
                <a16:creationId xmlns:a16="http://schemas.microsoft.com/office/drawing/2014/main" id="{4BA1116C-F203-0C4F-B176-96365E21BAC5}"/>
              </a:ext>
            </a:extLst>
          </p:cNvPr>
          <p:cNvCxnSpPr>
            <a:cxnSpLocks/>
          </p:cNvCxnSpPr>
          <p:nvPr userDrawn="1"/>
        </p:nvCxnSpPr>
        <p:spPr>
          <a:xfrm>
            <a:off x="866335" y="5555956"/>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744591"/>
      </p:ext>
    </p:extLst>
  </p:cSld>
  <p:clrMapOvr>
    <a:masterClrMapping/>
  </p:clrMapOvr>
  <p:extLst>
    <p:ext uri="{DCECCB84-F9BA-43D5-87BE-67443E8EF086}">
      <p15:sldGuideLst xmlns:p15="http://schemas.microsoft.com/office/powerpoint/2012/main">
        <p15:guide id="1" orient="horz" pos="3339">
          <p15:clr>
            <a:srgbClr val="FBAE40"/>
          </p15:clr>
        </p15:guide>
        <p15:guide id="2" pos="312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tandard 4">
    <p:bg>
      <p:bgPr>
        <a:solidFill>
          <a:schemeClr val="tx1">
            <a:alpha val="99000"/>
          </a:schemeClr>
        </a:solidFill>
        <a:effectLst/>
      </p:bgPr>
    </p:bg>
    <p:spTree>
      <p:nvGrpSpPr>
        <p:cNvPr id="1" name=""/>
        <p:cNvGrpSpPr/>
        <p:nvPr/>
      </p:nvGrpSpPr>
      <p:grpSpPr>
        <a:xfrm>
          <a:off x="0" y="0"/>
          <a:ext cx="0" cy="0"/>
          <a:chOff x="0" y="0"/>
          <a:chExt cx="0" cy="0"/>
        </a:xfrm>
      </p:grpSpPr>
      <p:sp>
        <p:nvSpPr>
          <p:cNvPr id="21" name="Content Placeholder 2">
            <a:extLst>
              <a:ext uri="{FF2B5EF4-FFF2-40B4-BE49-F238E27FC236}">
                <a16:creationId xmlns:a16="http://schemas.microsoft.com/office/drawing/2014/main" id="{3B7B586F-D903-9F4C-BEC9-5313C4093002}"/>
              </a:ext>
            </a:extLst>
          </p:cNvPr>
          <p:cNvSpPr>
            <a:spLocks noGrp="1"/>
          </p:cNvSpPr>
          <p:nvPr>
            <p:ph idx="10"/>
          </p:nvPr>
        </p:nvSpPr>
        <p:spPr>
          <a:xfrm>
            <a:off x="888304" y="682029"/>
            <a:ext cx="2600290" cy="4618633"/>
          </a:xfrm>
        </p:spPr>
        <p:txBody>
          <a:bodyPr lIns="0"/>
          <a:lstStyle>
            <a:lvl1pPr>
              <a:lnSpc>
                <a:spcPct val="120000"/>
              </a:lnSpc>
              <a:defRPr>
                <a:solidFill>
                  <a:schemeClr val="bg1"/>
                </a:solidFill>
              </a:defRPr>
            </a:lvl1pPr>
            <a:lvl2pPr>
              <a:lnSpc>
                <a:spcPct val="120000"/>
              </a:lnSpc>
              <a:defRPr>
                <a:solidFill>
                  <a:schemeClr val="bg1"/>
                </a:solidFill>
              </a:defRPr>
            </a:lvl2pPr>
            <a:lvl3pPr>
              <a:lnSpc>
                <a:spcPct val="120000"/>
              </a:lnSpc>
              <a:defRPr>
                <a:solidFill>
                  <a:schemeClr val="bg1"/>
                </a:solidFill>
              </a:defRPr>
            </a:lvl3pPr>
            <a:lvl4pPr>
              <a:lnSpc>
                <a:spcPct val="120000"/>
              </a:lnSpc>
              <a:defRPr>
                <a:solidFill>
                  <a:schemeClr val="bg1"/>
                </a:solidFill>
              </a:defRPr>
            </a:lvl4pPr>
            <a:lvl5pPr>
              <a:lnSpc>
                <a:spcPct val="120000"/>
              </a:lnSpc>
              <a:defRPr>
                <a:solidFill>
                  <a:schemeClr val="bg1"/>
                </a:solidFill>
              </a:defRPr>
            </a:lvl5pPr>
          </a:lstStyle>
          <a:p>
            <a:pPr lvl="0"/>
            <a:r>
              <a:rPr lang="en-US"/>
              <a:t>Click to edit Master text styles</a:t>
            </a:r>
          </a:p>
        </p:txBody>
      </p:sp>
      <p:sp>
        <p:nvSpPr>
          <p:cNvPr id="22" name="Content Placeholder 2">
            <a:extLst>
              <a:ext uri="{FF2B5EF4-FFF2-40B4-BE49-F238E27FC236}">
                <a16:creationId xmlns:a16="http://schemas.microsoft.com/office/drawing/2014/main" id="{32FDEED0-9107-4E4C-A447-AD0D6FA3B7AF}"/>
              </a:ext>
            </a:extLst>
          </p:cNvPr>
          <p:cNvSpPr>
            <a:spLocks noGrp="1"/>
          </p:cNvSpPr>
          <p:nvPr>
            <p:ph idx="11"/>
          </p:nvPr>
        </p:nvSpPr>
        <p:spPr>
          <a:xfrm>
            <a:off x="3674823" y="682029"/>
            <a:ext cx="2600290" cy="4618633"/>
          </a:xfrm>
        </p:spPr>
        <p:txBody>
          <a:bodyPr lIns="0"/>
          <a:lstStyle>
            <a:lvl1pPr>
              <a:lnSpc>
                <a:spcPct val="120000"/>
              </a:lnSpc>
              <a:defRPr>
                <a:solidFill>
                  <a:schemeClr val="bg1"/>
                </a:solidFill>
              </a:defRPr>
            </a:lvl1pPr>
            <a:lvl2pPr>
              <a:lnSpc>
                <a:spcPct val="120000"/>
              </a:lnSpc>
              <a:defRPr>
                <a:solidFill>
                  <a:schemeClr val="bg1"/>
                </a:solidFill>
              </a:defRPr>
            </a:lvl2pPr>
            <a:lvl3pPr>
              <a:lnSpc>
                <a:spcPct val="120000"/>
              </a:lnSpc>
              <a:defRPr>
                <a:solidFill>
                  <a:schemeClr val="bg1"/>
                </a:solidFill>
              </a:defRPr>
            </a:lvl3pPr>
            <a:lvl4pPr>
              <a:lnSpc>
                <a:spcPct val="120000"/>
              </a:lnSpc>
              <a:defRPr>
                <a:solidFill>
                  <a:schemeClr val="bg1"/>
                </a:solidFill>
              </a:defRPr>
            </a:lvl4pPr>
            <a:lvl5pPr>
              <a:lnSpc>
                <a:spcPct val="120000"/>
              </a:lnSpc>
              <a:defRPr>
                <a:solidFill>
                  <a:schemeClr val="bg1"/>
                </a:solidFill>
              </a:defRPr>
            </a:lvl5pPr>
          </a:lstStyle>
          <a:p>
            <a:pPr lvl="0"/>
            <a:r>
              <a:rPr lang="en-US"/>
              <a:t>Click to edit Master text styles</a:t>
            </a:r>
          </a:p>
        </p:txBody>
      </p:sp>
      <p:sp>
        <p:nvSpPr>
          <p:cNvPr id="23" name="Content Placeholder 2">
            <a:extLst>
              <a:ext uri="{FF2B5EF4-FFF2-40B4-BE49-F238E27FC236}">
                <a16:creationId xmlns:a16="http://schemas.microsoft.com/office/drawing/2014/main" id="{496EA734-EEC7-2442-BA80-1B47ADF76C7B}"/>
              </a:ext>
            </a:extLst>
          </p:cNvPr>
          <p:cNvSpPr>
            <a:spLocks noGrp="1"/>
          </p:cNvSpPr>
          <p:nvPr>
            <p:ph idx="12"/>
          </p:nvPr>
        </p:nvSpPr>
        <p:spPr>
          <a:xfrm>
            <a:off x="6461343" y="682029"/>
            <a:ext cx="2600290" cy="4618633"/>
          </a:xfrm>
        </p:spPr>
        <p:txBody>
          <a:bodyPr lIns="0"/>
          <a:lstStyle>
            <a:lvl1pPr>
              <a:lnSpc>
                <a:spcPct val="120000"/>
              </a:lnSpc>
              <a:defRPr>
                <a:solidFill>
                  <a:schemeClr val="bg1"/>
                </a:solidFill>
              </a:defRPr>
            </a:lvl1pPr>
            <a:lvl2pPr>
              <a:lnSpc>
                <a:spcPct val="120000"/>
              </a:lnSpc>
              <a:defRPr>
                <a:solidFill>
                  <a:schemeClr val="bg1"/>
                </a:solidFill>
              </a:defRPr>
            </a:lvl2pPr>
            <a:lvl3pPr>
              <a:lnSpc>
                <a:spcPct val="120000"/>
              </a:lnSpc>
              <a:defRPr>
                <a:solidFill>
                  <a:schemeClr val="bg1"/>
                </a:solidFill>
              </a:defRPr>
            </a:lvl3pPr>
            <a:lvl4pPr>
              <a:lnSpc>
                <a:spcPct val="120000"/>
              </a:lnSpc>
              <a:defRPr>
                <a:solidFill>
                  <a:schemeClr val="bg1"/>
                </a:solidFill>
              </a:defRPr>
            </a:lvl4pPr>
            <a:lvl5pPr>
              <a:lnSpc>
                <a:spcPct val="120000"/>
              </a:lnSpc>
              <a:defRPr>
                <a:solidFill>
                  <a:schemeClr val="bg1"/>
                </a:solidFill>
              </a:defRPr>
            </a:lvl5pPr>
          </a:lstStyle>
          <a:p>
            <a:pPr lvl="0"/>
            <a:r>
              <a:rPr lang="en-US"/>
              <a:t>Click to edit Master text styles</a:t>
            </a:r>
          </a:p>
        </p:txBody>
      </p:sp>
      <p:pic>
        <p:nvPicPr>
          <p:cNvPr id="9" name="Picture 8">
            <a:extLst>
              <a:ext uri="{FF2B5EF4-FFF2-40B4-BE49-F238E27FC236}">
                <a16:creationId xmlns:a16="http://schemas.microsoft.com/office/drawing/2014/main" id="{4E8B60D5-C2BA-424A-92E3-583995E8D5F6}"/>
              </a:ext>
            </a:extLst>
          </p:cNvPr>
          <p:cNvPicPr>
            <a:picLocks noChangeAspect="1"/>
          </p:cNvPicPr>
          <p:nvPr userDrawn="1"/>
        </p:nvPicPr>
        <p:blipFill>
          <a:blip r:embed="rId2"/>
          <a:srcRect/>
          <a:stretch/>
        </p:blipFill>
        <p:spPr>
          <a:xfrm>
            <a:off x="866336" y="5772921"/>
            <a:ext cx="1892416" cy="300646"/>
          </a:xfrm>
          <a:prstGeom prst="rect">
            <a:avLst/>
          </a:prstGeom>
        </p:spPr>
      </p:pic>
      <p:sp>
        <p:nvSpPr>
          <p:cNvPr id="10" name="TextBox 9">
            <a:extLst>
              <a:ext uri="{FF2B5EF4-FFF2-40B4-BE49-F238E27FC236}">
                <a16:creationId xmlns:a16="http://schemas.microsoft.com/office/drawing/2014/main" id="{2CEB6067-9E64-CE4D-9CA8-D4A0CEB84EE9}"/>
              </a:ext>
            </a:extLst>
          </p:cNvPr>
          <p:cNvSpPr txBox="1"/>
          <p:nvPr userDrawn="1"/>
        </p:nvSpPr>
        <p:spPr>
          <a:xfrm>
            <a:off x="866335" y="6073568"/>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bg2"/>
                </a:solidFill>
                <a:effectLst/>
                <a:uLnTx/>
                <a:uFillTx/>
                <a:latin typeface="Open sans"/>
              </a:rPr>
              <a:t>telsolutions.co.uk  | Telsolutions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bg2"/>
                </a:solidFill>
                <a:effectLst/>
                <a:uLnTx/>
                <a:uFillTx/>
                <a:latin typeface="Open sans"/>
              </a:rPr>
              <a:t>Content is not for distribution to any third party provider without the express permission of the author Daniel Pearce, Director of Business development</a:t>
            </a:r>
          </a:p>
        </p:txBody>
      </p:sp>
      <p:pic>
        <p:nvPicPr>
          <p:cNvPr id="11" name="Picture 10">
            <a:extLst>
              <a:ext uri="{FF2B5EF4-FFF2-40B4-BE49-F238E27FC236}">
                <a16:creationId xmlns:a16="http://schemas.microsoft.com/office/drawing/2014/main" id="{E25B06A1-5333-0C41-823A-9530C4A1B730}"/>
              </a:ext>
            </a:extLst>
          </p:cNvPr>
          <p:cNvPicPr>
            <a:picLocks noChangeAspect="1"/>
          </p:cNvPicPr>
          <p:nvPr userDrawn="1"/>
        </p:nvPicPr>
        <p:blipFill rotWithShape="1">
          <a:blip r:embed="rId3"/>
          <a:srcRect r="72630" b="-2617"/>
          <a:stretch/>
        </p:blipFill>
        <p:spPr>
          <a:xfrm>
            <a:off x="7811564" y="5832879"/>
            <a:ext cx="1228100" cy="212647"/>
          </a:xfrm>
          <a:prstGeom prst="rect">
            <a:avLst/>
          </a:prstGeom>
        </p:spPr>
      </p:pic>
      <p:cxnSp>
        <p:nvCxnSpPr>
          <p:cNvPr id="12" name="Straight Connector 11">
            <a:extLst>
              <a:ext uri="{FF2B5EF4-FFF2-40B4-BE49-F238E27FC236}">
                <a16:creationId xmlns:a16="http://schemas.microsoft.com/office/drawing/2014/main" id="{19A191B1-FB25-1B4D-A0FF-2790F2C2BDEF}"/>
              </a:ext>
            </a:extLst>
          </p:cNvPr>
          <p:cNvCxnSpPr>
            <a:cxnSpLocks/>
          </p:cNvCxnSpPr>
          <p:nvPr userDrawn="1"/>
        </p:nvCxnSpPr>
        <p:spPr>
          <a:xfrm>
            <a:off x="866335" y="5555955"/>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4933754"/>
      </p:ext>
    </p:extLst>
  </p:cSld>
  <p:clrMapOvr>
    <a:masterClrMapping/>
  </p:clrMapOvr>
  <p:extLst>
    <p:ext uri="{DCECCB84-F9BA-43D5-87BE-67443E8EF086}">
      <p15:sldGuideLst xmlns:p15="http://schemas.microsoft.com/office/powerpoint/2012/main">
        <p15:guide id="1" orient="horz" pos="3339">
          <p15:clr>
            <a:srgbClr val="FBAE40"/>
          </p15:clr>
        </p15:guide>
        <p15:guide id="2" pos="312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loud">
    <p:bg>
      <p:bgPr>
        <a:solidFill>
          <a:schemeClr val="tx1">
            <a:alpha val="99000"/>
          </a:schemeClr>
        </a:solidFill>
        <a:effectLst/>
      </p:bgPr>
    </p:bg>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9564ADEB-2036-5746-8A6C-9674CB8BF3EA}"/>
              </a:ext>
            </a:extLst>
          </p:cNvPr>
          <p:cNvSpPr txBox="1"/>
          <p:nvPr userDrawn="1"/>
        </p:nvSpPr>
        <p:spPr>
          <a:xfrm>
            <a:off x="866334" y="838164"/>
            <a:ext cx="3862419" cy="612645"/>
          </a:xfrm>
          <a:prstGeom prst="rect">
            <a:avLst/>
          </a:prstGeom>
          <a:noFill/>
          <a:ln>
            <a:noFill/>
          </a:ln>
        </p:spPr>
        <p:txBody>
          <a:bodyPr wrap="square" lIns="90000" tIns="90000" rIns="90000" bIns="90000" rtlCol="0">
            <a:spAutoFit/>
          </a:bodyPr>
          <a:lstStyle/>
          <a:p>
            <a:pPr algn="ctr"/>
            <a:r>
              <a:rPr lang="en-GB" sz="2800" b="0" i="0" kern="1200" dirty="0">
                <a:solidFill>
                  <a:schemeClr val="accent4"/>
                </a:solidFill>
                <a:effectLst/>
                <a:latin typeface="Imprima" pitchFamily="2" charset="77"/>
                <a:ea typeface="Open Sans" panose="020B0606030504020204" pitchFamily="34" charset="0"/>
                <a:cs typeface="Open Sans" panose="020B0606030504020204" pitchFamily="34" charset="0"/>
              </a:rPr>
              <a:t>Engage™</a:t>
            </a:r>
          </a:p>
        </p:txBody>
      </p:sp>
      <p:sp>
        <p:nvSpPr>
          <p:cNvPr id="54" name="TextBox 53">
            <a:extLst>
              <a:ext uri="{FF2B5EF4-FFF2-40B4-BE49-F238E27FC236}">
                <a16:creationId xmlns:a16="http://schemas.microsoft.com/office/drawing/2014/main" id="{8B6005ED-574D-694F-8EAA-872E5EB54A7F}"/>
              </a:ext>
            </a:extLst>
          </p:cNvPr>
          <p:cNvSpPr txBox="1"/>
          <p:nvPr userDrawn="1"/>
        </p:nvSpPr>
        <p:spPr>
          <a:xfrm>
            <a:off x="5169615" y="838164"/>
            <a:ext cx="3867679" cy="612645"/>
          </a:xfrm>
          <a:prstGeom prst="rect">
            <a:avLst/>
          </a:prstGeom>
          <a:noFill/>
          <a:ln>
            <a:noFill/>
          </a:ln>
        </p:spPr>
        <p:txBody>
          <a:bodyPr wrap="square" lIns="90000" tIns="90000" rIns="90000" bIns="90000" rtlCol="0">
            <a:spAutoFit/>
          </a:bodyPr>
          <a:lstStyle/>
          <a:p>
            <a:pPr algn="ctr"/>
            <a:r>
              <a:rPr lang="en-GB" sz="2800" b="0" i="0" kern="1200" dirty="0">
                <a:solidFill>
                  <a:schemeClr val="accent2"/>
                </a:solidFill>
                <a:effectLst/>
                <a:latin typeface="Imprima" pitchFamily="2" charset="77"/>
                <a:ea typeface="Open Sans" panose="020B0606030504020204" pitchFamily="34" charset="0"/>
                <a:cs typeface="Open Sans" panose="020B0606030504020204" pitchFamily="34" charset="0"/>
              </a:rPr>
              <a:t>Text Manager</a:t>
            </a:r>
          </a:p>
        </p:txBody>
      </p:sp>
      <p:sp>
        <p:nvSpPr>
          <p:cNvPr id="55" name="TextBox 54">
            <a:extLst>
              <a:ext uri="{FF2B5EF4-FFF2-40B4-BE49-F238E27FC236}">
                <a16:creationId xmlns:a16="http://schemas.microsoft.com/office/drawing/2014/main" id="{57A6B100-7841-DD4D-BB5B-B6124E09BDA9}"/>
              </a:ext>
            </a:extLst>
          </p:cNvPr>
          <p:cNvSpPr txBox="1"/>
          <p:nvPr userDrawn="1"/>
        </p:nvSpPr>
        <p:spPr>
          <a:xfrm>
            <a:off x="857433" y="3287745"/>
            <a:ext cx="8197666" cy="427979"/>
          </a:xfrm>
          <a:prstGeom prst="rect">
            <a:avLst/>
          </a:prstGeom>
          <a:solidFill>
            <a:schemeClr val="tx1"/>
          </a:solidFill>
          <a:ln>
            <a:solidFill>
              <a:schemeClr val="bg1"/>
            </a:solidFill>
          </a:ln>
        </p:spPr>
        <p:txBody>
          <a:bodyPr wrap="square" lIns="90000" tIns="90000" rIns="90000" bIns="90000" rtlCol="0">
            <a:spAutoFit/>
          </a:bodyPr>
          <a:lstStyle/>
          <a:p>
            <a:pPr algn="ctr"/>
            <a:r>
              <a:rPr lang="en-GB" sz="15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Engage multi-channel campaign service</a:t>
            </a:r>
          </a:p>
        </p:txBody>
      </p:sp>
      <p:sp>
        <p:nvSpPr>
          <p:cNvPr id="56" name="TextBox 55">
            <a:extLst>
              <a:ext uri="{FF2B5EF4-FFF2-40B4-BE49-F238E27FC236}">
                <a16:creationId xmlns:a16="http://schemas.microsoft.com/office/drawing/2014/main" id="{E7125004-3085-1D4C-A760-53A7ED5BD837}"/>
              </a:ext>
            </a:extLst>
          </p:cNvPr>
          <p:cNvSpPr txBox="1"/>
          <p:nvPr userDrawn="1"/>
        </p:nvSpPr>
        <p:spPr>
          <a:xfrm>
            <a:off x="857433" y="3849448"/>
            <a:ext cx="8197666" cy="427979"/>
          </a:xfrm>
          <a:prstGeom prst="rect">
            <a:avLst/>
          </a:prstGeom>
          <a:solidFill>
            <a:schemeClr val="tx1"/>
          </a:solidFill>
          <a:ln>
            <a:solidFill>
              <a:schemeClr val="bg1"/>
            </a:solidFill>
          </a:ln>
        </p:spPr>
        <p:txBody>
          <a:bodyPr wrap="square" lIns="90000" tIns="90000" rIns="90000" bIns="90000" rtlCol="0">
            <a:spAutoFit/>
          </a:bodyPr>
          <a:lstStyle/>
          <a:p>
            <a:pPr algn="ctr"/>
            <a:r>
              <a:rPr lang="en-GB" sz="15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Secure site across both services. SFTP and API access as standard</a:t>
            </a:r>
          </a:p>
        </p:txBody>
      </p:sp>
      <p:sp>
        <p:nvSpPr>
          <p:cNvPr id="57" name="TextBox 56">
            <a:extLst>
              <a:ext uri="{FF2B5EF4-FFF2-40B4-BE49-F238E27FC236}">
                <a16:creationId xmlns:a16="http://schemas.microsoft.com/office/drawing/2014/main" id="{EACF759D-5243-F845-8B5E-6203736B4458}"/>
              </a:ext>
            </a:extLst>
          </p:cNvPr>
          <p:cNvSpPr txBox="1"/>
          <p:nvPr userDrawn="1"/>
        </p:nvSpPr>
        <p:spPr>
          <a:xfrm>
            <a:off x="857433" y="4371963"/>
            <a:ext cx="8197666" cy="427979"/>
          </a:xfrm>
          <a:prstGeom prst="rect">
            <a:avLst/>
          </a:prstGeom>
          <a:solidFill>
            <a:schemeClr val="tx1"/>
          </a:solidFill>
          <a:ln>
            <a:solidFill>
              <a:schemeClr val="bg1"/>
            </a:solidFill>
          </a:ln>
        </p:spPr>
        <p:txBody>
          <a:bodyPr wrap="square" lIns="90000" tIns="90000" rIns="90000" bIns="90000" rtlCol="0">
            <a:spAutoFit/>
          </a:bodyPr>
          <a:lstStyle/>
          <a:p>
            <a:pPr algn="ctr"/>
            <a:r>
              <a:rPr lang="en-GB" sz="15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Contact Channel &amp; Strategy Engine – Customer Behaviour Reporting Suite</a:t>
            </a:r>
          </a:p>
        </p:txBody>
      </p:sp>
      <p:sp>
        <p:nvSpPr>
          <p:cNvPr id="58" name="TextBox 57">
            <a:extLst>
              <a:ext uri="{FF2B5EF4-FFF2-40B4-BE49-F238E27FC236}">
                <a16:creationId xmlns:a16="http://schemas.microsoft.com/office/drawing/2014/main" id="{F4B758F2-2C7A-DE43-9B2B-72A7B343EE0C}"/>
              </a:ext>
            </a:extLst>
          </p:cNvPr>
          <p:cNvSpPr txBox="1"/>
          <p:nvPr userDrawn="1"/>
        </p:nvSpPr>
        <p:spPr>
          <a:xfrm>
            <a:off x="857433" y="1616289"/>
            <a:ext cx="1896290"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IVR Call Mngt</a:t>
            </a:r>
          </a:p>
        </p:txBody>
      </p:sp>
      <p:sp>
        <p:nvSpPr>
          <p:cNvPr id="59" name="TextBox 58">
            <a:extLst>
              <a:ext uri="{FF2B5EF4-FFF2-40B4-BE49-F238E27FC236}">
                <a16:creationId xmlns:a16="http://schemas.microsoft.com/office/drawing/2014/main" id="{F6C404B3-07C6-EE43-BD52-817F72485DAE}"/>
              </a:ext>
            </a:extLst>
          </p:cNvPr>
          <p:cNvSpPr txBox="1"/>
          <p:nvPr userDrawn="1"/>
        </p:nvSpPr>
        <p:spPr>
          <a:xfrm>
            <a:off x="857433" y="2687642"/>
            <a:ext cx="1896290"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SMS Text</a:t>
            </a:r>
          </a:p>
        </p:txBody>
      </p:sp>
      <p:sp>
        <p:nvSpPr>
          <p:cNvPr id="60" name="TextBox 59">
            <a:extLst>
              <a:ext uri="{FF2B5EF4-FFF2-40B4-BE49-F238E27FC236}">
                <a16:creationId xmlns:a16="http://schemas.microsoft.com/office/drawing/2014/main" id="{E797819D-697C-2740-AF2F-0CA508B1E3A0}"/>
              </a:ext>
            </a:extLst>
          </p:cNvPr>
          <p:cNvSpPr txBox="1"/>
          <p:nvPr userDrawn="1"/>
        </p:nvSpPr>
        <p:spPr>
          <a:xfrm>
            <a:off x="2832464" y="2163623"/>
            <a:ext cx="1896289"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Voice AVM</a:t>
            </a:r>
          </a:p>
        </p:txBody>
      </p:sp>
      <p:sp>
        <p:nvSpPr>
          <p:cNvPr id="62" name="TextBox 61">
            <a:extLst>
              <a:ext uri="{FF2B5EF4-FFF2-40B4-BE49-F238E27FC236}">
                <a16:creationId xmlns:a16="http://schemas.microsoft.com/office/drawing/2014/main" id="{F0081F03-AA33-2445-B0AA-83B3AA8BE763}"/>
              </a:ext>
            </a:extLst>
          </p:cNvPr>
          <p:cNvSpPr txBox="1"/>
          <p:nvPr userDrawn="1"/>
        </p:nvSpPr>
        <p:spPr>
          <a:xfrm>
            <a:off x="2832464" y="1616289"/>
            <a:ext cx="1896289"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SMS Webforms</a:t>
            </a:r>
          </a:p>
        </p:txBody>
      </p:sp>
      <p:sp>
        <p:nvSpPr>
          <p:cNvPr id="63" name="TextBox 62">
            <a:extLst>
              <a:ext uri="{FF2B5EF4-FFF2-40B4-BE49-F238E27FC236}">
                <a16:creationId xmlns:a16="http://schemas.microsoft.com/office/drawing/2014/main" id="{934522DC-557E-314F-A6AF-F41CF51DDF0B}"/>
              </a:ext>
            </a:extLst>
          </p:cNvPr>
          <p:cNvSpPr txBox="1"/>
          <p:nvPr userDrawn="1"/>
        </p:nvSpPr>
        <p:spPr>
          <a:xfrm>
            <a:off x="2832464" y="2687642"/>
            <a:ext cx="1896289"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Active Voicemail</a:t>
            </a:r>
          </a:p>
        </p:txBody>
      </p:sp>
      <p:sp>
        <p:nvSpPr>
          <p:cNvPr id="64" name="TextBox 63">
            <a:extLst>
              <a:ext uri="{FF2B5EF4-FFF2-40B4-BE49-F238E27FC236}">
                <a16:creationId xmlns:a16="http://schemas.microsoft.com/office/drawing/2014/main" id="{F0609565-8D6B-864B-ADFF-2577BA41BCDE}"/>
              </a:ext>
            </a:extLst>
          </p:cNvPr>
          <p:cNvSpPr txBox="1"/>
          <p:nvPr userDrawn="1"/>
        </p:nvSpPr>
        <p:spPr>
          <a:xfrm>
            <a:off x="857433" y="2163623"/>
            <a:ext cx="1896290"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Data Appending</a:t>
            </a:r>
          </a:p>
        </p:txBody>
      </p:sp>
      <p:sp>
        <p:nvSpPr>
          <p:cNvPr id="69" name="TextBox 68">
            <a:extLst>
              <a:ext uri="{FF2B5EF4-FFF2-40B4-BE49-F238E27FC236}">
                <a16:creationId xmlns:a16="http://schemas.microsoft.com/office/drawing/2014/main" id="{8AFF296E-5F3F-E341-94D4-EBB23A648014}"/>
              </a:ext>
            </a:extLst>
          </p:cNvPr>
          <p:cNvSpPr txBox="1"/>
          <p:nvPr userDrawn="1"/>
        </p:nvSpPr>
        <p:spPr>
          <a:xfrm>
            <a:off x="7158809" y="2163623"/>
            <a:ext cx="1896289" cy="397201"/>
          </a:xfrm>
          <a:prstGeom prst="rect">
            <a:avLst/>
          </a:prstGeom>
          <a:noFill/>
          <a:ln>
            <a:solidFill>
              <a:srgbClr val="FFFF00"/>
            </a:solidFill>
          </a:ln>
        </p:spPr>
        <p:txBody>
          <a:bodyPr wrap="square" lIns="90000" tIns="90000" rIns="90000" bIns="90000" rtlCol="0">
            <a:spAutoFit/>
          </a:bodyPr>
          <a:lstStyle/>
          <a:p>
            <a:pPr algn="ctr"/>
            <a:r>
              <a:rPr lang="en-GB" sz="1400" b="0" i="0" kern="120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Chat &amp; Chatbots</a:t>
            </a:r>
          </a:p>
        </p:txBody>
      </p:sp>
      <p:sp>
        <p:nvSpPr>
          <p:cNvPr id="65" name="TextBox 64">
            <a:extLst>
              <a:ext uri="{FF2B5EF4-FFF2-40B4-BE49-F238E27FC236}">
                <a16:creationId xmlns:a16="http://schemas.microsoft.com/office/drawing/2014/main" id="{6E5CDFF6-EF0A-604F-B2B1-421FA439413D}"/>
              </a:ext>
            </a:extLst>
          </p:cNvPr>
          <p:cNvSpPr txBox="1"/>
          <p:nvPr userDrawn="1"/>
        </p:nvSpPr>
        <p:spPr>
          <a:xfrm>
            <a:off x="5169615" y="1616289"/>
            <a:ext cx="1896289" cy="397201"/>
          </a:xfrm>
          <a:prstGeom prst="rect">
            <a:avLst/>
          </a:prstGeom>
          <a:noFill/>
          <a:ln>
            <a:solidFill>
              <a:srgbClr val="FFFF00"/>
            </a:solidFill>
          </a:ln>
        </p:spPr>
        <p:txBody>
          <a:bodyPr wrap="square" lIns="90000" tIns="90000" rIns="90000" bIns="90000" rtlCol="0">
            <a:spAutoFit/>
          </a:bodyPr>
          <a:lstStyle/>
          <a:p>
            <a:pPr algn="ctr"/>
            <a:r>
              <a:rPr lang="en-GB" sz="1400" b="0" i="0" kern="120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Cloud Dialler</a:t>
            </a:r>
          </a:p>
        </p:txBody>
      </p:sp>
      <p:sp>
        <p:nvSpPr>
          <p:cNvPr id="66" name="TextBox 65">
            <a:extLst>
              <a:ext uri="{FF2B5EF4-FFF2-40B4-BE49-F238E27FC236}">
                <a16:creationId xmlns:a16="http://schemas.microsoft.com/office/drawing/2014/main" id="{42FD2A07-6853-6F4F-8188-30CD8E667069}"/>
              </a:ext>
            </a:extLst>
          </p:cNvPr>
          <p:cNvSpPr txBox="1"/>
          <p:nvPr userDrawn="1"/>
        </p:nvSpPr>
        <p:spPr>
          <a:xfrm>
            <a:off x="7158809" y="1616289"/>
            <a:ext cx="1896289" cy="397201"/>
          </a:xfrm>
          <a:prstGeom prst="rect">
            <a:avLst/>
          </a:prstGeom>
          <a:noFill/>
          <a:ln>
            <a:solidFill>
              <a:srgbClr val="FFFF00"/>
            </a:solidFill>
          </a:ln>
        </p:spPr>
        <p:txBody>
          <a:bodyPr wrap="square" lIns="90000" tIns="90000" rIns="90000" bIns="90000" rtlCol="0">
            <a:spAutoFit/>
          </a:bodyPr>
          <a:lstStyle/>
          <a:p>
            <a:pPr algn="ctr"/>
            <a:r>
              <a:rPr lang="en-GB" sz="1400" b="0" i="0" kern="120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Email</a:t>
            </a:r>
          </a:p>
        </p:txBody>
      </p:sp>
      <p:sp>
        <p:nvSpPr>
          <p:cNvPr id="70" name="TextBox 69">
            <a:extLst>
              <a:ext uri="{FF2B5EF4-FFF2-40B4-BE49-F238E27FC236}">
                <a16:creationId xmlns:a16="http://schemas.microsoft.com/office/drawing/2014/main" id="{B0C9A483-53DA-D04F-A0CD-762837AFF603}"/>
              </a:ext>
            </a:extLst>
          </p:cNvPr>
          <p:cNvSpPr txBox="1"/>
          <p:nvPr userDrawn="1"/>
        </p:nvSpPr>
        <p:spPr>
          <a:xfrm>
            <a:off x="5169615" y="2703030"/>
            <a:ext cx="1896289" cy="366424"/>
          </a:xfrm>
          <a:prstGeom prst="rect">
            <a:avLst/>
          </a:prstGeom>
          <a:noFill/>
          <a:ln>
            <a:solidFill>
              <a:srgbClr val="FFFF00"/>
            </a:solidFill>
          </a:ln>
        </p:spPr>
        <p:txBody>
          <a:bodyPr wrap="square" lIns="90000" tIns="90000" rIns="90000" bIns="90000" rtlCol="0">
            <a:spAutoFit/>
          </a:bodyPr>
          <a:lstStyle/>
          <a:p>
            <a:pPr algn="ctr"/>
            <a:r>
              <a:rPr lang="en-GB" sz="1200" b="0" i="0" kern="120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Pay Mobile payments</a:t>
            </a:r>
          </a:p>
        </p:txBody>
      </p:sp>
      <p:sp>
        <p:nvSpPr>
          <p:cNvPr id="67" name="TextBox 66">
            <a:extLst>
              <a:ext uri="{FF2B5EF4-FFF2-40B4-BE49-F238E27FC236}">
                <a16:creationId xmlns:a16="http://schemas.microsoft.com/office/drawing/2014/main" id="{BC07EBC9-A58E-B845-8C31-D4F4C5014764}"/>
              </a:ext>
            </a:extLst>
          </p:cNvPr>
          <p:cNvSpPr txBox="1"/>
          <p:nvPr userDrawn="1"/>
        </p:nvSpPr>
        <p:spPr>
          <a:xfrm>
            <a:off x="7158809" y="2687642"/>
            <a:ext cx="1896289" cy="397201"/>
          </a:xfrm>
          <a:prstGeom prst="rect">
            <a:avLst/>
          </a:prstGeom>
          <a:noFill/>
          <a:ln>
            <a:solidFill>
              <a:srgbClr val="FFFF00"/>
            </a:solidFill>
          </a:ln>
        </p:spPr>
        <p:txBody>
          <a:bodyPr wrap="square" lIns="90000" tIns="90000" rIns="90000" bIns="90000" rtlCol="0">
            <a:spAutoFit/>
          </a:bodyPr>
          <a:lstStyle/>
          <a:p>
            <a:pPr algn="ctr"/>
            <a:r>
              <a:rPr lang="en-GB" sz="1400" b="0" i="0" kern="120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Pay 360</a:t>
            </a:r>
          </a:p>
        </p:txBody>
      </p:sp>
      <p:sp>
        <p:nvSpPr>
          <p:cNvPr id="68" name="TextBox 67">
            <a:extLst>
              <a:ext uri="{FF2B5EF4-FFF2-40B4-BE49-F238E27FC236}">
                <a16:creationId xmlns:a16="http://schemas.microsoft.com/office/drawing/2014/main" id="{F83E921B-C019-7C4B-AD54-4EFB1192BA7D}"/>
              </a:ext>
            </a:extLst>
          </p:cNvPr>
          <p:cNvSpPr txBox="1"/>
          <p:nvPr userDrawn="1"/>
        </p:nvSpPr>
        <p:spPr>
          <a:xfrm>
            <a:off x="5169615" y="2155928"/>
            <a:ext cx="1896289" cy="412590"/>
          </a:xfrm>
          <a:prstGeom prst="rect">
            <a:avLst/>
          </a:prstGeom>
          <a:noFill/>
          <a:ln>
            <a:solidFill>
              <a:srgbClr val="FFFF00"/>
            </a:solidFill>
          </a:ln>
        </p:spPr>
        <p:txBody>
          <a:bodyPr wrap="square" lIns="90000" tIns="90000" rIns="90000" bIns="90000" rtlCol="0">
            <a:spAutoFit/>
          </a:bodyPr>
          <a:lstStyle/>
          <a:p>
            <a:pPr algn="ctr"/>
            <a:r>
              <a:rPr lang="en-GB" sz="1400" b="0" i="0" kern="120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Instant messaging</a:t>
            </a:r>
          </a:p>
        </p:txBody>
      </p:sp>
      <p:pic>
        <p:nvPicPr>
          <p:cNvPr id="23" name="Picture 22">
            <a:extLst>
              <a:ext uri="{FF2B5EF4-FFF2-40B4-BE49-F238E27FC236}">
                <a16:creationId xmlns:a16="http://schemas.microsoft.com/office/drawing/2014/main" id="{AD3DFF6D-EC7F-0040-B3D7-026365D9D8EC}"/>
              </a:ext>
            </a:extLst>
          </p:cNvPr>
          <p:cNvPicPr>
            <a:picLocks noChangeAspect="1"/>
          </p:cNvPicPr>
          <p:nvPr userDrawn="1"/>
        </p:nvPicPr>
        <p:blipFill>
          <a:blip r:embed="rId2"/>
          <a:srcRect/>
          <a:stretch/>
        </p:blipFill>
        <p:spPr>
          <a:xfrm>
            <a:off x="866336" y="5772917"/>
            <a:ext cx="1892416" cy="300646"/>
          </a:xfrm>
          <a:prstGeom prst="rect">
            <a:avLst/>
          </a:prstGeom>
        </p:spPr>
      </p:pic>
      <p:sp>
        <p:nvSpPr>
          <p:cNvPr id="24" name="TextBox 23">
            <a:extLst>
              <a:ext uri="{FF2B5EF4-FFF2-40B4-BE49-F238E27FC236}">
                <a16:creationId xmlns:a16="http://schemas.microsoft.com/office/drawing/2014/main" id="{C47281F0-115F-C545-905E-36E4A86463E2}"/>
              </a:ext>
            </a:extLst>
          </p:cNvPr>
          <p:cNvSpPr txBox="1"/>
          <p:nvPr userDrawn="1"/>
        </p:nvSpPr>
        <p:spPr>
          <a:xfrm>
            <a:off x="866335" y="6073564"/>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bg2"/>
                </a:solidFill>
                <a:effectLst/>
                <a:uLnTx/>
                <a:uFillTx/>
                <a:latin typeface="Open sans"/>
              </a:rPr>
              <a:t>telsolutions.co.uk  | Telsolutions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bg2"/>
                </a:solidFill>
                <a:effectLst/>
                <a:uLnTx/>
                <a:uFillTx/>
                <a:latin typeface="Open sans"/>
              </a:rPr>
              <a:t>Content is not for distribution to any third party provider without the express permission of the author Daniel Pearce, Director of Business development</a:t>
            </a:r>
          </a:p>
        </p:txBody>
      </p:sp>
      <p:pic>
        <p:nvPicPr>
          <p:cNvPr id="25" name="Picture 24">
            <a:extLst>
              <a:ext uri="{FF2B5EF4-FFF2-40B4-BE49-F238E27FC236}">
                <a16:creationId xmlns:a16="http://schemas.microsoft.com/office/drawing/2014/main" id="{86C0A8FE-73EE-724C-85B7-B5DC47EA0350}"/>
              </a:ext>
            </a:extLst>
          </p:cNvPr>
          <p:cNvPicPr>
            <a:picLocks noChangeAspect="1"/>
          </p:cNvPicPr>
          <p:nvPr userDrawn="1"/>
        </p:nvPicPr>
        <p:blipFill rotWithShape="1">
          <a:blip r:embed="rId3"/>
          <a:srcRect r="72630" b="-2617"/>
          <a:stretch/>
        </p:blipFill>
        <p:spPr>
          <a:xfrm>
            <a:off x="7811564" y="5832875"/>
            <a:ext cx="1228100" cy="212647"/>
          </a:xfrm>
          <a:prstGeom prst="rect">
            <a:avLst/>
          </a:prstGeom>
        </p:spPr>
      </p:pic>
      <p:cxnSp>
        <p:nvCxnSpPr>
          <p:cNvPr id="26" name="Straight Connector 25">
            <a:extLst>
              <a:ext uri="{FF2B5EF4-FFF2-40B4-BE49-F238E27FC236}">
                <a16:creationId xmlns:a16="http://schemas.microsoft.com/office/drawing/2014/main" id="{C24C2264-21CA-0B42-8C57-BDFD1A7E3F9F}"/>
              </a:ext>
            </a:extLst>
          </p:cNvPr>
          <p:cNvCxnSpPr>
            <a:cxnSpLocks/>
          </p:cNvCxnSpPr>
          <p:nvPr userDrawn="1"/>
        </p:nvCxnSpPr>
        <p:spPr>
          <a:xfrm>
            <a:off x="866335" y="5555951"/>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1459412"/>
      </p:ext>
    </p:extLst>
  </p:cSld>
  <p:clrMapOvr>
    <a:masterClrMapping/>
  </p:clrMapOvr>
  <p:extLst>
    <p:ext uri="{DCECCB84-F9BA-43D5-87BE-67443E8EF086}">
      <p15:sldGuideLst xmlns:p15="http://schemas.microsoft.com/office/powerpoint/2012/main">
        <p15:guide id="1" orient="horz" pos="3498">
          <p15:clr>
            <a:srgbClr val="FBAE40"/>
          </p15:clr>
        </p15:guide>
        <p15:guide id="2" pos="312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tx1">
            <a:alpha val="99000"/>
          </a:schemeClr>
        </a:solidFill>
        <a:effectLst/>
      </p:bgPr>
    </p:bg>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73498EDB-A31A-8948-A17F-34F52C446FD3}"/>
              </a:ext>
            </a:extLst>
          </p:cNvPr>
          <p:cNvGraphicFramePr/>
          <p:nvPr userDrawn="1">
            <p:extLst>
              <p:ext uri="{D42A27DB-BD31-4B8C-83A1-F6EECF244321}">
                <p14:modId xmlns:p14="http://schemas.microsoft.com/office/powerpoint/2010/main" val="3663449930"/>
              </p:ext>
            </p:extLst>
          </p:nvPr>
        </p:nvGraphicFramePr>
        <p:xfrm>
          <a:off x="113326" y="251817"/>
          <a:ext cx="3398436" cy="3840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Subtitle 2">
            <a:extLst>
              <a:ext uri="{FF2B5EF4-FFF2-40B4-BE49-F238E27FC236}">
                <a16:creationId xmlns:a16="http://schemas.microsoft.com/office/drawing/2014/main" id="{63CB018E-C454-5A43-8F33-EA4E3FBE40E0}"/>
              </a:ext>
            </a:extLst>
          </p:cNvPr>
          <p:cNvSpPr txBox="1">
            <a:spLocks/>
          </p:cNvSpPr>
          <p:nvPr userDrawn="1"/>
        </p:nvSpPr>
        <p:spPr>
          <a:xfrm>
            <a:off x="849611" y="4412913"/>
            <a:ext cx="4919208" cy="682036"/>
          </a:xfrm>
          <a:prstGeom prst="rect">
            <a:avLst/>
          </a:prstGeom>
        </p:spPr>
        <p:txBody>
          <a:bodyPr vert="horz" lIns="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solidFill>
                  <a:schemeClr val="bg2"/>
                </a:solidFill>
              </a:rPr>
              <a:t>For application details on Income Accelerator &amp; AI Recoveries. Designed and Developed by Daniel Pearce.</a:t>
            </a:r>
            <a:endParaRPr lang="en-US" sz="1400" dirty="0">
              <a:solidFill>
                <a:schemeClr val="bg2"/>
              </a:solidFill>
            </a:endParaRPr>
          </a:p>
        </p:txBody>
      </p:sp>
      <p:sp>
        <p:nvSpPr>
          <p:cNvPr id="22" name="Subtitle 2">
            <a:extLst>
              <a:ext uri="{FF2B5EF4-FFF2-40B4-BE49-F238E27FC236}">
                <a16:creationId xmlns:a16="http://schemas.microsoft.com/office/drawing/2014/main" id="{D21CB4A8-9F74-F345-B49E-5F36EF5A481C}"/>
              </a:ext>
            </a:extLst>
          </p:cNvPr>
          <p:cNvSpPr txBox="1">
            <a:spLocks/>
          </p:cNvSpPr>
          <p:nvPr userDrawn="1"/>
        </p:nvSpPr>
        <p:spPr>
          <a:xfrm>
            <a:off x="3153271" y="1518513"/>
            <a:ext cx="4425829" cy="968484"/>
          </a:xfrm>
          <a:prstGeom prst="rect">
            <a:avLst/>
          </a:prstGeom>
        </p:spPr>
        <p:txBody>
          <a:bodyPr vert="horz" lIns="0" tIns="45720" rIns="91440" bIns="45720" rtlCol="0">
            <a:normAutofit fontScale="850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dirty="0">
                <a:solidFill>
                  <a:schemeClr val="bg2"/>
                </a:solidFill>
                <a:latin typeface="Imprima" pitchFamily="2" charset="77"/>
              </a:rPr>
              <a:t>Daniel Pearce, </a:t>
            </a:r>
            <a:br>
              <a:rPr lang="en-GB" sz="2800" dirty="0">
                <a:solidFill>
                  <a:schemeClr val="bg2"/>
                </a:solidFill>
                <a:latin typeface="Imprima" pitchFamily="2" charset="77"/>
              </a:rPr>
            </a:br>
            <a:r>
              <a:rPr lang="en-GB" sz="2800" dirty="0">
                <a:solidFill>
                  <a:schemeClr val="bg2"/>
                </a:solidFill>
                <a:latin typeface="Imprima" pitchFamily="2" charset="77"/>
              </a:rPr>
              <a:t>Director of Development &amp; Sales</a:t>
            </a:r>
          </a:p>
        </p:txBody>
      </p:sp>
      <p:sp>
        <p:nvSpPr>
          <p:cNvPr id="24" name="Subtitle 2">
            <a:extLst>
              <a:ext uri="{FF2B5EF4-FFF2-40B4-BE49-F238E27FC236}">
                <a16:creationId xmlns:a16="http://schemas.microsoft.com/office/drawing/2014/main" id="{CC1AC578-3BEE-B242-B3BE-3BCAC8ECF454}"/>
              </a:ext>
            </a:extLst>
          </p:cNvPr>
          <p:cNvSpPr txBox="1">
            <a:spLocks/>
          </p:cNvSpPr>
          <p:nvPr userDrawn="1"/>
        </p:nvSpPr>
        <p:spPr>
          <a:xfrm>
            <a:off x="3490342" y="2469510"/>
            <a:ext cx="3983428" cy="1686994"/>
          </a:xfrm>
          <a:prstGeom prst="rect">
            <a:avLst/>
          </a:prstGeom>
        </p:spPr>
        <p:txBody>
          <a:bodyPr vert="horz" lIns="0" tIns="45720" rIns="91440" bIns="45720" numCol="1" rtlCol="0">
            <a:norm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solidFill>
                  <a:schemeClr val="bg1"/>
                </a:solidFill>
              </a:rPr>
              <a:t>01279 456 679</a:t>
            </a:r>
            <a:endParaRPr lang="en-US" dirty="0">
              <a:solidFill>
                <a:schemeClr val="bg1"/>
              </a:solidFill>
            </a:endParaRPr>
          </a:p>
          <a:p>
            <a:pPr>
              <a:lnSpc>
                <a:spcPct val="100000"/>
              </a:lnSpc>
            </a:pPr>
            <a:r>
              <a:rPr lang="en-GB" u="none" dirty="0">
                <a:solidFill>
                  <a:schemeClr val="bg1"/>
                </a:solidFill>
              </a:rPr>
              <a:t>daniel.pearce@telsolutions.co.uk</a:t>
            </a:r>
          </a:p>
          <a:p>
            <a:pPr>
              <a:lnSpc>
                <a:spcPct val="100000"/>
              </a:lnSpc>
            </a:pPr>
            <a:r>
              <a:rPr lang="en-US" dirty="0">
                <a:solidFill>
                  <a:schemeClr val="bg1"/>
                </a:solidFill>
              </a:rPr>
              <a:t>Daniel Pearce</a:t>
            </a:r>
          </a:p>
          <a:p>
            <a:pPr>
              <a:lnSpc>
                <a:spcPct val="100000"/>
              </a:lnSpc>
            </a:pPr>
            <a:r>
              <a:rPr lang="en-US" dirty="0">
                <a:solidFill>
                  <a:schemeClr val="bg1"/>
                </a:solidFill>
              </a:rPr>
              <a:t>@collectionnow</a:t>
            </a:r>
          </a:p>
        </p:txBody>
      </p:sp>
      <p:pic>
        <p:nvPicPr>
          <p:cNvPr id="21" name="Picture 20" descr="A picture containing drawing&#10;&#10;Description automatically generated">
            <a:extLst>
              <a:ext uri="{FF2B5EF4-FFF2-40B4-BE49-F238E27FC236}">
                <a16:creationId xmlns:a16="http://schemas.microsoft.com/office/drawing/2014/main" id="{05AA934A-95BE-D742-8886-1D3DA8805ECB}"/>
              </a:ext>
            </a:extLst>
          </p:cNvPr>
          <p:cNvPicPr>
            <a:picLocks noChangeAspect="1"/>
          </p:cNvPicPr>
          <p:nvPr userDrawn="1"/>
        </p:nvPicPr>
        <p:blipFill rotWithShape="1">
          <a:blip r:embed="rId7"/>
          <a:srcRect l="37635" t="40595" r="45092" b="37376"/>
          <a:stretch/>
        </p:blipFill>
        <p:spPr>
          <a:xfrm>
            <a:off x="3142668" y="3331100"/>
            <a:ext cx="223627" cy="201537"/>
          </a:xfrm>
          <a:prstGeom prst="rect">
            <a:avLst/>
          </a:prstGeom>
        </p:spPr>
      </p:pic>
      <p:pic>
        <p:nvPicPr>
          <p:cNvPr id="23" name="Picture 22" descr="A picture containing bird&#10;&#10;Description automatically generated">
            <a:extLst>
              <a:ext uri="{FF2B5EF4-FFF2-40B4-BE49-F238E27FC236}">
                <a16:creationId xmlns:a16="http://schemas.microsoft.com/office/drawing/2014/main" id="{E13AED15-6327-CF4A-AC7A-6DFEAFD8ED3B}"/>
              </a:ext>
            </a:extLst>
          </p:cNvPr>
          <p:cNvPicPr>
            <a:picLocks noChangeAspect="1"/>
          </p:cNvPicPr>
          <p:nvPr userDrawn="1"/>
        </p:nvPicPr>
        <p:blipFill rotWithShape="1">
          <a:blip r:embed="rId8"/>
          <a:srcRect l="35270" t="39045" r="43268" b="35951"/>
          <a:stretch/>
        </p:blipFill>
        <p:spPr>
          <a:xfrm>
            <a:off x="3107889" y="3718664"/>
            <a:ext cx="271106" cy="223200"/>
          </a:xfrm>
          <a:prstGeom prst="rect">
            <a:avLst/>
          </a:prstGeom>
        </p:spPr>
      </p:pic>
      <p:pic>
        <p:nvPicPr>
          <p:cNvPr id="25" name="Picture 24" descr="A close up of a logo&#10;&#10;Description automatically generated">
            <a:extLst>
              <a:ext uri="{FF2B5EF4-FFF2-40B4-BE49-F238E27FC236}">
                <a16:creationId xmlns:a16="http://schemas.microsoft.com/office/drawing/2014/main" id="{0F4D6BAB-63B5-0E41-A10E-9C8C4811EE09}"/>
              </a:ext>
            </a:extLst>
          </p:cNvPr>
          <p:cNvPicPr>
            <a:picLocks noChangeAspect="1"/>
          </p:cNvPicPr>
          <p:nvPr userDrawn="1"/>
        </p:nvPicPr>
        <p:blipFill rotWithShape="1">
          <a:blip r:embed="rId9"/>
          <a:srcRect l="34735" t="41279" r="42234" b="36692"/>
          <a:stretch/>
        </p:blipFill>
        <p:spPr>
          <a:xfrm>
            <a:off x="3118209" y="2962640"/>
            <a:ext cx="271110" cy="183247"/>
          </a:xfrm>
          <a:prstGeom prst="rect">
            <a:avLst/>
          </a:prstGeom>
        </p:spPr>
      </p:pic>
      <p:pic>
        <p:nvPicPr>
          <p:cNvPr id="27" name="Picture 26" descr="A close up of a logo&#10;&#10;Description automatically generated">
            <a:extLst>
              <a:ext uri="{FF2B5EF4-FFF2-40B4-BE49-F238E27FC236}">
                <a16:creationId xmlns:a16="http://schemas.microsoft.com/office/drawing/2014/main" id="{2A799AB2-247E-8F46-9961-2B19A64AF61F}"/>
              </a:ext>
            </a:extLst>
          </p:cNvPr>
          <p:cNvPicPr>
            <a:picLocks noChangeAspect="1"/>
          </p:cNvPicPr>
          <p:nvPr userDrawn="1"/>
        </p:nvPicPr>
        <p:blipFill rotWithShape="1">
          <a:blip r:embed="rId10"/>
          <a:srcRect l="37137" t="37601" r="43472" b="32373"/>
          <a:stretch/>
        </p:blipFill>
        <p:spPr>
          <a:xfrm>
            <a:off x="3160546" y="2535020"/>
            <a:ext cx="206472" cy="226202"/>
          </a:xfrm>
          <a:prstGeom prst="rect">
            <a:avLst/>
          </a:prstGeom>
        </p:spPr>
      </p:pic>
      <p:pic>
        <p:nvPicPr>
          <p:cNvPr id="14" name="Picture 13">
            <a:extLst>
              <a:ext uri="{FF2B5EF4-FFF2-40B4-BE49-F238E27FC236}">
                <a16:creationId xmlns:a16="http://schemas.microsoft.com/office/drawing/2014/main" id="{CEEA18B3-23A9-8D4F-B9D3-BF7F85C5D17E}"/>
              </a:ext>
            </a:extLst>
          </p:cNvPr>
          <p:cNvPicPr>
            <a:picLocks noChangeAspect="1"/>
          </p:cNvPicPr>
          <p:nvPr userDrawn="1"/>
        </p:nvPicPr>
        <p:blipFill>
          <a:blip r:embed="rId11"/>
          <a:srcRect/>
          <a:stretch/>
        </p:blipFill>
        <p:spPr>
          <a:xfrm>
            <a:off x="866336" y="5772920"/>
            <a:ext cx="1892416" cy="300646"/>
          </a:xfrm>
          <a:prstGeom prst="rect">
            <a:avLst/>
          </a:prstGeom>
        </p:spPr>
      </p:pic>
      <p:sp>
        <p:nvSpPr>
          <p:cNvPr id="15" name="TextBox 14">
            <a:extLst>
              <a:ext uri="{FF2B5EF4-FFF2-40B4-BE49-F238E27FC236}">
                <a16:creationId xmlns:a16="http://schemas.microsoft.com/office/drawing/2014/main" id="{4DDCA89D-1239-7E42-A207-F4F8D03714DC}"/>
              </a:ext>
            </a:extLst>
          </p:cNvPr>
          <p:cNvSpPr txBox="1"/>
          <p:nvPr userDrawn="1"/>
        </p:nvSpPr>
        <p:spPr>
          <a:xfrm>
            <a:off x="866335" y="6073567"/>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bg2"/>
                </a:solidFill>
                <a:effectLst/>
                <a:uLnTx/>
                <a:uFillTx/>
                <a:latin typeface="Open sans"/>
              </a:rPr>
              <a:t>telsolutions.co.uk  | Telsolutions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bg2"/>
                </a:solidFill>
                <a:effectLst/>
                <a:uLnTx/>
                <a:uFillTx/>
                <a:latin typeface="Open sans"/>
              </a:rPr>
              <a:t>Content is not for distribution to any third party provider without the express permission of the author Daniel Pearce, Director of Business development</a:t>
            </a:r>
          </a:p>
        </p:txBody>
      </p:sp>
      <p:pic>
        <p:nvPicPr>
          <p:cNvPr id="16" name="Picture 15">
            <a:extLst>
              <a:ext uri="{FF2B5EF4-FFF2-40B4-BE49-F238E27FC236}">
                <a16:creationId xmlns:a16="http://schemas.microsoft.com/office/drawing/2014/main" id="{ED29E20B-B498-D445-8093-B89E40588D05}"/>
              </a:ext>
            </a:extLst>
          </p:cNvPr>
          <p:cNvPicPr>
            <a:picLocks noChangeAspect="1"/>
          </p:cNvPicPr>
          <p:nvPr userDrawn="1"/>
        </p:nvPicPr>
        <p:blipFill rotWithShape="1">
          <a:blip r:embed="rId12"/>
          <a:srcRect r="72630" b="-2617"/>
          <a:stretch/>
        </p:blipFill>
        <p:spPr>
          <a:xfrm>
            <a:off x="7811564" y="5832878"/>
            <a:ext cx="1228100" cy="212647"/>
          </a:xfrm>
          <a:prstGeom prst="rect">
            <a:avLst/>
          </a:prstGeom>
        </p:spPr>
      </p:pic>
      <p:cxnSp>
        <p:nvCxnSpPr>
          <p:cNvPr id="17" name="Straight Connector 16">
            <a:extLst>
              <a:ext uri="{FF2B5EF4-FFF2-40B4-BE49-F238E27FC236}">
                <a16:creationId xmlns:a16="http://schemas.microsoft.com/office/drawing/2014/main" id="{25E1F1C8-A880-B542-8FBC-C846BB3C335D}"/>
              </a:ext>
            </a:extLst>
          </p:cNvPr>
          <p:cNvCxnSpPr>
            <a:cxnSpLocks/>
          </p:cNvCxnSpPr>
          <p:nvPr userDrawn="1"/>
        </p:nvCxnSpPr>
        <p:spPr>
          <a:xfrm>
            <a:off x="866335" y="5555954"/>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75B88927-76BA-5E4D-AD6B-0AAB0C6C3109}"/>
              </a:ext>
            </a:extLst>
          </p:cNvPr>
          <p:cNvSpPr txBox="1">
            <a:spLocks/>
          </p:cNvSpPr>
          <p:nvPr userDrawn="1"/>
        </p:nvSpPr>
        <p:spPr>
          <a:xfrm>
            <a:off x="3153271" y="787118"/>
            <a:ext cx="4425829" cy="743947"/>
          </a:xfrm>
          <a:prstGeom prst="rect">
            <a:avLst/>
          </a:prstGeom>
        </p:spPr>
        <p:txBody>
          <a:bodyPr vert="horz" lIns="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000" dirty="0">
                <a:solidFill>
                  <a:schemeClr val="accent2"/>
                </a:solidFill>
                <a:latin typeface="Imprima" pitchFamily="2" charset="77"/>
              </a:rPr>
              <a:t>Get in touch</a:t>
            </a:r>
          </a:p>
        </p:txBody>
      </p:sp>
      <p:sp>
        <p:nvSpPr>
          <p:cNvPr id="2" name="Rectangle 1">
            <a:extLst>
              <a:ext uri="{FF2B5EF4-FFF2-40B4-BE49-F238E27FC236}">
                <a16:creationId xmlns:a16="http://schemas.microsoft.com/office/drawing/2014/main" id="{80529579-C1A8-4181-98E6-E16C52E03816}"/>
              </a:ext>
            </a:extLst>
          </p:cNvPr>
          <p:cNvSpPr/>
          <p:nvPr userDrawn="1"/>
        </p:nvSpPr>
        <p:spPr>
          <a:xfrm>
            <a:off x="6888778" y="3878812"/>
            <a:ext cx="3017222" cy="1477328"/>
          </a:xfrm>
          <a:prstGeom prst="rect">
            <a:avLst/>
          </a:prstGeom>
        </p:spPr>
        <p:txBody>
          <a:bodyPr wrap="square">
            <a:spAutoFit/>
          </a:bodyPr>
          <a:lstStyle/>
          <a:p>
            <a:pPr algn="l"/>
            <a:r>
              <a:rPr lang="en-US" sz="1000" b="1" i="0" dirty="0">
                <a:solidFill>
                  <a:srgbClr val="F16857"/>
                </a:solidFill>
                <a:effectLst/>
                <a:latin typeface="Open Sans" panose="020B0606030504020204"/>
              </a:rPr>
              <a:t>Telsolutions Ltd</a:t>
            </a:r>
            <a:br>
              <a:rPr lang="en-US" sz="1000" b="0" i="0" dirty="0">
                <a:solidFill>
                  <a:srgbClr val="F16857"/>
                </a:solidFill>
                <a:effectLst/>
                <a:latin typeface="Open Sans" panose="020B0606030504020204"/>
              </a:rPr>
            </a:br>
            <a:r>
              <a:rPr lang="en-US" sz="1000" b="0" i="0" dirty="0">
                <a:solidFill>
                  <a:srgbClr val="F16857"/>
                </a:solidFill>
                <a:effectLst/>
                <a:latin typeface="Open Sans" panose="020B0606030504020204"/>
              </a:rPr>
              <a:t>We are the Pilgrims, master; we shall go</a:t>
            </a:r>
            <a:br>
              <a:rPr lang="en-US" sz="1000" dirty="0">
                <a:solidFill>
                  <a:srgbClr val="F16857"/>
                </a:solidFill>
                <a:latin typeface="Open Sans" panose="020B0606030504020204"/>
              </a:rPr>
            </a:br>
            <a:r>
              <a:rPr lang="en-US" sz="1000" b="0" i="0" dirty="0">
                <a:solidFill>
                  <a:srgbClr val="F16857"/>
                </a:solidFill>
                <a:effectLst/>
                <a:latin typeface="Open Sans" panose="020B0606030504020204"/>
              </a:rPr>
              <a:t>Always a little further: it may be</a:t>
            </a:r>
            <a:br>
              <a:rPr lang="en-US" sz="1000" dirty="0">
                <a:solidFill>
                  <a:srgbClr val="F16857"/>
                </a:solidFill>
                <a:latin typeface="Open Sans" panose="020B0606030504020204"/>
              </a:rPr>
            </a:br>
            <a:r>
              <a:rPr lang="en-US" sz="1000" b="0" i="0" dirty="0">
                <a:solidFill>
                  <a:srgbClr val="F16857"/>
                </a:solidFill>
                <a:effectLst/>
                <a:latin typeface="Open Sans" panose="020B0606030504020204"/>
              </a:rPr>
              <a:t>Beyond the last blue mountain barred with snow,</a:t>
            </a:r>
            <a:br>
              <a:rPr lang="en-US" sz="1000" dirty="0">
                <a:solidFill>
                  <a:srgbClr val="F16857"/>
                </a:solidFill>
                <a:latin typeface="Open Sans" panose="020B0606030504020204"/>
              </a:rPr>
            </a:br>
            <a:r>
              <a:rPr lang="en-US" sz="1000" b="0" i="0" dirty="0">
                <a:solidFill>
                  <a:srgbClr val="F16857"/>
                </a:solidFill>
                <a:effectLst/>
                <a:latin typeface="Open Sans" panose="020B0606030504020204"/>
              </a:rPr>
              <a:t>Across that angry or that glimmering sea,</a:t>
            </a:r>
            <a:br>
              <a:rPr lang="en-US" sz="1000" dirty="0">
                <a:solidFill>
                  <a:srgbClr val="F16857"/>
                </a:solidFill>
                <a:latin typeface="Open Sans" panose="020B0606030504020204"/>
              </a:rPr>
            </a:br>
            <a:r>
              <a:rPr lang="en-US" sz="1000" b="0" i="0" dirty="0">
                <a:solidFill>
                  <a:srgbClr val="F16857"/>
                </a:solidFill>
                <a:effectLst/>
                <a:latin typeface="Open Sans" panose="020B0606030504020204"/>
              </a:rPr>
              <a:t>White on a throne or guarded in a cave</a:t>
            </a:r>
            <a:br>
              <a:rPr lang="en-US" sz="1000" dirty="0">
                <a:solidFill>
                  <a:srgbClr val="F16857"/>
                </a:solidFill>
                <a:latin typeface="Open Sans" panose="020B0606030504020204"/>
              </a:rPr>
            </a:br>
            <a:r>
              <a:rPr lang="en-US" sz="1000" b="0" i="0" dirty="0">
                <a:solidFill>
                  <a:srgbClr val="F16857"/>
                </a:solidFill>
                <a:effectLst/>
                <a:latin typeface="Open Sans" panose="020B0606030504020204"/>
              </a:rPr>
              <a:t>There lives a prophet who can understand</a:t>
            </a:r>
            <a:br>
              <a:rPr lang="en-US" sz="1000" dirty="0">
                <a:solidFill>
                  <a:srgbClr val="F16857"/>
                </a:solidFill>
                <a:latin typeface="Open Sans" panose="020B0606030504020204"/>
              </a:rPr>
            </a:br>
            <a:r>
              <a:rPr lang="en-US" sz="1000" b="0" i="0" dirty="0">
                <a:solidFill>
                  <a:srgbClr val="F16857"/>
                </a:solidFill>
                <a:effectLst/>
                <a:latin typeface="Open Sans" panose="020B0606030504020204"/>
              </a:rPr>
              <a:t>Why men were born: but surely we are brave,</a:t>
            </a:r>
            <a:br>
              <a:rPr lang="en-US" sz="1000" dirty="0">
                <a:solidFill>
                  <a:srgbClr val="F16857"/>
                </a:solidFill>
                <a:latin typeface="Open Sans" panose="020B0606030504020204"/>
              </a:rPr>
            </a:br>
            <a:r>
              <a:rPr lang="en-US" sz="1000" b="0" i="0" dirty="0">
                <a:solidFill>
                  <a:srgbClr val="F16857"/>
                </a:solidFill>
                <a:effectLst/>
                <a:latin typeface="Open Sans" panose="020B0606030504020204"/>
              </a:rPr>
              <a:t>Who take the golden road to Samarkand.</a:t>
            </a:r>
            <a:endParaRPr lang="en-GB" sz="1000" dirty="0">
              <a:solidFill>
                <a:srgbClr val="F16857"/>
              </a:solidFill>
              <a:latin typeface="Open Sans" panose="020B0606030504020204"/>
            </a:endParaRPr>
          </a:p>
        </p:txBody>
      </p:sp>
    </p:spTree>
    <p:extLst>
      <p:ext uri="{BB962C8B-B14F-4D97-AF65-F5344CB8AC3E}">
        <p14:creationId xmlns:p14="http://schemas.microsoft.com/office/powerpoint/2010/main" val="3529791921"/>
      </p:ext>
    </p:extLst>
  </p:cSld>
  <p:clrMapOvr>
    <a:masterClrMapping/>
  </p:clrMapOvr>
  <p:extLst>
    <p:ext uri="{DCECCB84-F9BA-43D5-87BE-67443E8EF086}">
      <p15:sldGuideLst xmlns:p15="http://schemas.microsoft.com/office/powerpoint/2012/main">
        <p15:guide id="1" orient="horz" pos="3498">
          <p15:clr>
            <a:srgbClr val="FBAE40"/>
          </p15:clr>
        </p15:guide>
        <p15:guide id="2" pos="312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v2">
    <p:bg>
      <p:bgPr>
        <a:solidFill>
          <a:schemeClr val="bg2">
            <a:alpha val="99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2B731C1-489F-454E-8F60-9793B3D3BD54}"/>
              </a:ext>
            </a:extLst>
          </p:cNvPr>
          <p:cNvSpPr>
            <a:spLocks noGrp="1"/>
          </p:cNvSpPr>
          <p:nvPr>
            <p:ph type="ctrTitle"/>
          </p:nvPr>
        </p:nvSpPr>
        <p:spPr>
          <a:xfrm>
            <a:off x="4112966" y="2125519"/>
            <a:ext cx="4926698" cy="1523162"/>
          </a:xfrm>
        </p:spPr>
        <p:txBody>
          <a:bodyPr lIns="0" anchor="b">
            <a:normAutofit/>
          </a:bodyPr>
          <a:lstStyle>
            <a:lvl1pPr algn="l">
              <a:lnSpc>
                <a:spcPct val="100000"/>
              </a:lnSpc>
              <a:defRPr sz="4400">
                <a:solidFill>
                  <a:schemeClr val="accent3"/>
                </a:solidFill>
                <a:latin typeface="Imprima" pitchFamily="2" charset="77"/>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2" name="Subtitle 2">
            <a:extLst>
              <a:ext uri="{FF2B5EF4-FFF2-40B4-BE49-F238E27FC236}">
                <a16:creationId xmlns:a16="http://schemas.microsoft.com/office/drawing/2014/main" id="{D14A6FF4-0125-0F41-B306-43C4E8F50503}"/>
              </a:ext>
            </a:extLst>
          </p:cNvPr>
          <p:cNvSpPr>
            <a:spLocks noGrp="1"/>
          </p:cNvSpPr>
          <p:nvPr>
            <p:ph type="subTitle" idx="1"/>
          </p:nvPr>
        </p:nvSpPr>
        <p:spPr>
          <a:xfrm>
            <a:off x="4112965" y="3826912"/>
            <a:ext cx="4926699" cy="678305"/>
          </a:xfrm>
        </p:spPr>
        <p:txBody>
          <a:bodyPr lIns="0">
            <a:normAutofit/>
          </a:bodyPr>
          <a:lstStyle>
            <a:lvl1pPr marL="0" indent="0" algn="l">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FC0493E3-BCAF-484D-9076-917833829EF9}"/>
              </a:ext>
            </a:extLst>
          </p:cNvPr>
          <p:cNvPicPr>
            <a:picLocks noChangeAspect="1"/>
          </p:cNvPicPr>
          <p:nvPr userDrawn="1"/>
        </p:nvPicPr>
        <p:blipFill>
          <a:blip r:embed="rId2"/>
          <a:srcRect/>
          <a:stretch/>
        </p:blipFill>
        <p:spPr>
          <a:xfrm>
            <a:off x="4112969" y="1441889"/>
            <a:ext cx="2567826" cy="407949"/>
          </a:xfrm>
          <a:prstGeom prst="rect">
            <a:avLst/>
          </a:prstGeom>
        </p:spPr>
      </p:pic>
      <p:sp>
        <p:nvSpPr>
          <p:cNvPr id="17" name="TextBox 16">
            <a:extLst>
              <a:ext uri="{FF2B5EF4-FFF2-40B4-BE49-F238E27FC236}">
                <a16:creationId xmlns:a16="http://schemas.microsoft.com/office/drawing/2014/main" id="{FEDB1B92-5B3C-744B-8182-BFE4A9B32EE4}"/>
              </a:ext>
            </a:extLst>
          </p:cNvPr>
          <p:cNvSpPr txBox="1"/>
          <p:nvPr userDrawn="1"/>
        </p:nvSpPr>
        <p:spPr>
          <a:xfrm>
            <a:off x="866334" y="5810098"/>
            <a:ext cx="7058465" cy="615618"/>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100" b="1" i="0" u="none" strike="noStrike" kern="0" cap="none" spc="0" normalizeH="0" baseline="0" noProof="0" dirty="0">
                <a:ln>
                  <a:noFill/>
                </a:ln>
                <a:solidFill>
                  <a:schemeClr val="tx1"/>
                </a:solidFill>
                <a:effectLst/>
                <a:uLnTx/>
                <a:uFillTx/>
                <a:latin typeface="Open sans"/>
              </a:rPr>
              <a:t>telsolutions.co.uk  | Telsolutions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tx1"/>
                </a:solidFill>
                <a:effectLst/>
                <a:uLnTx/>
                <a:uFillTx/>
                <a:latin typeface="Open sans"/>
              </a:rPr>
              <a:t>Content is not for distribution to any third party provider without the express permission of the author Daniel Pearce, Director of Business development</a:t>
            </a:r>
          </a:p>
        </p:txBody>
      </p:sp>
      <p:pic>
        <p:nvPicPr>
          <p:cNvPr id="18" name="Picture 17">
            <a:extLst>
              <a:ext uri="{FF2B5EF4-FFF2-40B4-BE49-F238E27FC236}">
                <a16:creationId xmlns:a16="http://schemas.microsoft.com/office/drawing/2014/main" id="{40D80677-AF6B-7C47-B7AA-6C69D5546D32}"/>
              </a:ext>
            </a:extLst>
          </p:cNvPr>
          <p:cNvPicPr>
            <a:picLocks noChangeAspect="1"/>
          </p:cNvPicPr>
          <p:nvPr userDrawn="1"/>
        </p:nvPicPr>
        <p:blipFill rotWithShape="1">
          <a:blip r:embed="rId3"/>
          <a:srcRect r="72630" b="-2617"/>
          <a:stretch/>
        </p:blipFill>
        <p:spPr>
          <a:xfrm>
            <a:off x="7811564" y="5963322"/>
            <a:ext cx="1228100" cy="212647"/>
          </a:xfrm>
          <a:prstGeom prst="rect">
            <a:avLst/>
          </a:prstGeom>
        </p:spPr>
      </p:pic>
      <p:cxnSp>
        <p:nvCxnSpPr>
          <p:cNvPr id="19" name="Straight Connector 18">
            <a:extLst>
              <a:ext uri="{FF2B5EF4-FFF2-40B4-BE49-F238E27FC236}">
                <a16:creationId xmlns:a16="http://schemas.microsoft.com/office/drawing/2014/main" id="{4B87496E-0E42-2641-B90A-5CF0E044EE0C}"/>
              </a:ext>
            </a:extLst>
          </p:cNvPr>
          <p:cNvCxnSpPr>
            <a:cxnSpLocks/>
          </p:cNvCxnSpPr>
          <p:nvPr userDrawn="1"/>
        </p:nvCxnSpPr>
        <p:spPr>
          <a:xfrm>
            <a:off x="866335" y="5625755"/>
            <a:ext cx="81733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FD85EAA-726A-3743-81EA-B16ACBF71E1D}"/>
              </a:ext>
            </a:extLst>
          </p:cNvPr>
          <p:cNvSpPr/>
          <p:nvPr userDrawn="1"/>
        </p:nvSpPr>
        <p:spPr>
          <a:xfrm>
            <a:off x="1580606" y="2657551"/>
            <a:ext cx="2186253" cy="21862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5" name="Oval 14">
            <a:extLst>
              <a:ext uri="{FF2B5EF4-FFF2-40B4-BE49-F238E27FC236}">
                <a16:creationId xmlns:a16="http://schemas.microsoft.com/office/drawing/2014/main" id="{CF6FD107-36C7-B245-9D3E-4361D20A50E8}"/>
              </a:ext>
            </a:extLst>
          </p:cNvPr>
          <p:cNvSpPr/>
          <p:nvPr userDrawn="1"/>
        </p:nvSpPr>
        <p:spPr>
          <a:xfrm>
            <a:off x="866335" y="942307"/>
            <a:ext cx="2606349" cy="260634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3">
            <a:extLst>
              <a:ext uri="{FF2B5EF4-FFF2-40B4-BE49-F238E27FC236}">
                <a16:creationId xmlns:a16="http://schemas.microsoft.com/office/drawing/2014/main" id="{7452D124-620B-EF4F-95EC-9F6A67017C1B}"/>
              </a:ext>
            </a:extLst>
          </p:cNvPr>
          <p:cNvSpPr>
            <a:spLocks noGrp="1"/>
          </p:cNvSpPr>
          <p:nvPr>
            <p:ph type="pic" sz="quarter" idx="13"/>
          </p:nvPr>
        </p:nvSpPr>
        <p:spPr>
          <a:xfrm>
            <a:off x="885594" y="1011310"/>
            <a:ext cx="2567832" cy="2565908"/>
          </a:xfrm>
          <a:prstGeom prst="ellipse">
            <a:avLst/>
          </a:prstGeom>
          <a:solidFill>
            <a:schemeClr val="accent3"/>
          </a:solidFill>
          <a:ln w="76200">
            <a:solidFill>
              <a:schemeClr val="accent3"/>
            </a:solidFill>
          </a:ln>
        </p:spPr>
        <p:txBody>
          <a:bodyPr/>
          <a:lstStyle>
            <a:lvl1pPr marL="0" indent="0">
              <a:buNone/>
              <a:defRPr>
                <a:solidFill>
                  <a:schemeClr val="accent3"/>
                </a:solidFill>
              </a:defRPr>
            </a:lvl1pPr>
          </a:lstStyle>
          <a:p>
            <a:r>
              <a:rPr lang="en-US" dirty="0"/>
              <a:t>Click icon to add picture</a:t>
            </a:r>
          </a:p>
        </p:txBody>
      </p:sp>
      <p:pic>
        <p:nvPicPr>
          <p:cNvPr id="21" name="Picture 20" descr="A close up of a logo&#10;&#10;Description automatically generated">
            <a:extLst>
              <a:ext uri="{FF2B5EF4-FFF2-40B4-BE49-F238E27FC236}">
                <a16:creationId xmlns:a16="http://schemas.microsoft.com/office/drawing/2014/main" id="{37CD5109-AE71-634C-BE9A-170472DD8042}"/>
              </a:ext>
            </a:extLst>
          </p:cNvPr>
          <p:cNvPicPr>
            <a:picLocks noChangeAspect="1"/>
          </p:cNvPicPr>
          <p:nvPr userDrawn="1"/>
        </p:nvPicPr>
        <p:blipFill>
          <a:blip r:embed="rId4"/>
          <a:stretch>
            <a:fillRect/>
          </a:stretch>
        </p:blipFill>
        <p:spPr>
          <a:xfrm rot="5400000">
            <a:off x="-19886" y="3650283"/>
            <a:ext cx="2696610" cy="885651"/>
          </a:xfrm>
          <a:prstGeom prst="rect">
            <a:avLst/>
          </a:prstGeom>
        </p:spPr>
      </p:pic>
    </p:spTree>
    <p:extLst>
      <p:ext uri="{BB962C8B-B14F-4D97-AF65-F5344CB8AC3E}">
        <p14:creationId xmlns:p14="http://schemas.microsoft.com/office/powerpoint/2010/main" val="28501537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2 V2">
    <p:bg>
      <p:bgPr>
        <a:solidFill>
          <a:schemeClr val="bg2">
            <a:alpha val="99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16359" y="1524351"/>
            <a:ext cx="4741088" cy="1218849"/>
          </a:xfrm>
        </p:spPr>
        <p:txBody>
          <a:bodyPr lIns="0" anchor="b">
            <a:normAutofit/>
          </a:bodyPr>
          <a:lstStyle>
            <a:lvl1pPr algn="l">
              <a:lnSpc>
                <a:spcPct val="100000"/>
              </a:lnSpc>
              <a:defRPr sz="4400">
                <a:solidFill>
                  <a:schemeClr val="accent1"/>
                </a:solidFill>
                <a:latin typeface="Imprima" pitchFamily="2" charset="77"/>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4416358" y="2876620"/>
            <a:ext cx="4741089" cy="1628134"/>
          </a:xfrm>
        </p:spPr>
        <p:txBody>
          <a:bodyPr lIns="0">
            <a:normAutofit/>
          </a:bodyPr>
          <a:lstStyle>
            <a:lvl1pPr marL="0" indent="0" algn="l">
              <a:lnSpc>
                <a:spcPct val="15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Rectangle 15">
            <a:extLst>
              <a:ext uri="{FF2B5EF4-FFF2-40B4-BE49-F238E27FC236}">
                <a16:creationId xmlns:a16="http://schemas.microsoft.com/office/drawing/2014/main" id="{FCF6DB4D-7FAC-8E44-9B31-CDBDF2AAF697}"/>
              </a:ext>
            </a:extLst>
          </p:cNvPr>
          <p:cNvSpPr/>
          <p:nvPr userDrawn="1"/>
        </p:nvSpPr>
        <p:spPr>
          <a:xfrm>
            <a:off x="1635927" y="2312898"/>
            <a:ext cx="2245653" cy="22456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56EF691F-98FF-8D4E-9DF6-F9B91EC9197C}"/>
              </a:ext>
            </a:extLst>
          </p:cNvPr>
          <p:cNvSpPr/>
          <p:nvPr userDrawn="1"/>
        </p:nvSpPr>
        <p:spPr>
          <a:xfrm>
            <a:off x="640094" y="874069"/>
            <a:ext cx="2724387" cy="27243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8" name="Picture Placeholder 13">
            <a:extLst>
              <a:ext uri="{FF2B5EF4-FFF2-40B4-BE49-F238E27FC236}">
                <a16:creationId xmlns:a16="http://schemas.microsoft.com/office/drawing/2014/main" id="{8C3F830E-2314-5049-AF69-B90963841DB9}"/>
              </a:ext>
            </a:extLst>
          </p:cNvPr>
          <p:cNvSpPr>
            <a:spLocks noGrp="1"/>
          </p:cNvSpPr>
          <p:nvPr>
            <p:ph type="pic" sz="quarter" idx="13"/>
          </p:nvPr>
        </p:nvSpPr>
        <p:spPr>
          <a:xfrm>
            <a:off x="667871" y="887516"/>
            <a:ext cx="2696610" cy="2694589"/>
          </a:xfrm>
          <a:prstGeom prst="ellipse">
            <a:avLst/>
          </a:prstGeom>
          <a:solidFill>
            <a:schemeClr val="accent1"/>
          </a:solidFill>
          <a:ln w="76200">
            <a:solidFill>
              <a:schemeClr val="accent1"/>
            </a:solidFill>
          </a:ln>
        </p:spPr>
        <p:txBody>
          <a:bodyPr/>
          <a:lstStyle>
            <a:lvl1pPr marL="0" indent="0">
              <a:buNone/>
              <a:defRPr>
                <a:solidFill>
                  <a:schemeClr val="accent1"/>
                </a:solidFill>
              </a:defRPr>
            </a:lvl1pPr>
          </a:lstStyle>
          <a:p>
            <a:r>
              <a:rPr lang="en-US" dirty="0"/>
              <a:t>Click icon to add picture</a:t>
            </a:r>
          </a:p>
        </p:txBody>
      </p:sp>
      <p:pic>
        <p:nvPicPr>
          <p:cNvPr id="19" name="Picture 18">
            <a:extLst>
              <a:ext uri="{FF2B5EF4-FFF2-40B4-BE49-F238E27FC236}">
                <a16:creationId xmlns:a16="http://schemas.microsoft.com/office/drawing/2014/main" id="{AEDF8194-3E87-7642-9C1B-F5ECAFD4BAFA}"/>
              </a:ext>
            </a:extLst>
          </p:cNvPr>
          <p:cNvPicPr>
            <a:picLocks noChangeAspect="1"/>
          </p:cNvPicPr>
          <p:nvPr userDrawn="1"/>
        </p:nvPicPr>
        <p:blipFill>
          <a:blip r:embed="rId2"/>
          <a:srcRect/>
          <a:stretch/>
        </p:blipFill>
        <p:spPr>
          <a:xfrm>
            <a:off x="866336" y="5509451"/>
            <a:ext cx="1892416" cy="300647"/>
          </a:xfrm>
          <a:prstGeom prst="rect">
            <a:avLst/>
          </a:prstGeom>
        </p:spPr>
      </p:pic>
      <p:sp>
        <p:nvSpPr>
          <p:cNvPr id="20" name="TextBox 19">
            <a:extLst>
              <a:ext uri="{FF2B5EF4-FFF2-40B4-BE49-F238E27FC236}">
                <a16:creationId xmlns:a16="http://schemas.microsoft.com/office/drawing/2014/main" id="{BBA667DA-51F0-FB46-8B48-941FF4CD9C61}"/>
              </a:ext>
            </a:extLst>
          </p:cNvPr>
          <p:cNvSpPr txBox="1"/>
          <p:nvPr userDrawn="1"/>
        </p:nvSpPr>
        <p:spPr>
          <a:xfrm>
            <a:off x="866335" y="5810098"/>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tx1"/>
                </a:solidFill>
                <a:effectLst/>
                <a:uLnTx/>
                <a:uFillTx/>
                <a:latin typeface="Open sans"/>
              </a:rPr>
              <a:t>telsolutions.co.uk  | Telsolutions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tx1"/>
                </a:solidFill>
                <a:effectLst/>
                <a:uLnTx/>
                <a:uFillTx/>
                <a:latin typeface="Open sans"/>
              </a:rPr>
              <a:t>Content is not for distribution to any third party provider without the express permission of the author Daniel Pearce, Director of Business development</a:t>
            </a:r>
          </a:p>
        </p:txBody>
      </p:sp>
      <p:pic>
        <p:nvPicPr>
          <p:cNvPr id="21" name="Picture 20">
            <a:extLst>
              <a:ext uri="{FF2B5EF4-FFF2-40B4-BE49-F238E27FC236}">
                <a16:creationId xmlns:a16="http://schemas.microsoft.com/office/drawing/2014/main" id="{DAC8DCB5-FC76-A949-92E8-6C7822641EC1}"/>
              </a:ext>
            </a:extLst>
          </p:cNvPr>
          <p:cNvPicPr>
            <a:picLocks noChangeAspect="1"/>
          </p:cNvPicPr>
          <p:nvPr userDrawn="1"/>
        </p:nvPicPr>
        <p:blipFill rotWithShape="1">
          <a:blip r:embed="rId3"/>
          <a:srcRect r="72630" b="-2617"/>
          <a:stretch/>
        </p:blipFill>
        <p:spPr>
          <a:xfrm>
            <a:off x="7811564" y="5569409"/>
            <a:ext cx="1228100" cy="212647"/>
          </a:xfrm>
          <a:prstGeom prst="rect">
            <a:avLst/>
          </a:prstGeom>
        </p:spPr>
      </p:pic>
      <p:cxnSp>
        <p:nvCxnSpPr>
          <p:cNvPr id="26" name="Straight Connector 25">
            <a:extLst>
              <a:ext uri="{FF2B5EF4-FFF2-40B4-BE49-F238E27FC236}">
                <a16:creationId xmlns:a16="http://schemas.microsoft.com/office/drawing/2014/main" id="{59028C59-3B60-6643-9319-59F9EC20672B}"/>
              </a:ext>
            </a:extLst>
          </p:cNvPr>
          <p:cNvCxnSpPr>
            <a:cxnSpLocks/>
          </p:cNvCxnSpPr>
          <p:nvPr userDrawn="1"/>
        </p:nvCxnSpPr>
        <p:spPr>
          <a:xfrm>
            <a:off x="866335" y="5292485"/>
            <a:ext cx="817332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68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4">
    <p:bg>
      <p:bgPr>
        <a:solidFill>
          <a:schemeClr val="tx1">
            <a:alpha val="99000"/>
          </a:schemeClr>
        </a:solidFill>
        <a:effectLst/>
      </p:bgPr>
    </p:bg>
    <p:spTree>
      <p:nvGrpSpPr>
        <p:cNvPr id="1" name=""/>
        <p:cNvGrpSpPr/>
        <p:nvPr/>
      </p:nvGrpSpPr>
      <p:grpSpPr>
        <a:xfrm>
          <a:off x="0" y="0"/>
          <a:ext cx="0" cy="0"/>
          <a:chOff x="0" y="0"/>
          <a:chExt cx="0" cy="0"/>
        </a:xfrm>
      </p:grpSpPr>
      <p:sp>
        <p:nvSpPr>
          <p:cNvPr id="21" name="Content Placeholder 2">
            <a:extLst>
              <a:ext uri="{FF2B5EF4-FFF2-40B4-BE49-F238E27FC236}">
                <a16:creationId xmlns:a16="http://schemas.microsoft.com/office/drawing/2014/main" id="{3B7B586F-D903-9F4C-BEC9-5313C4093002}"/>
              </a:ext>
            </a:extLst>
          </p:cNvPr>
          <p:cNvSpPr>
            <a:spLocks noGrp="1"/>
          </p:cNvSpPr>
          <p:nvPr>
            <p:ph idx="10"/>
          </p:nvPr>
        </p:nvSpPr>
        <p:spPr>
          <a:xfrm>
            <a:off x="888304" y="682029"/>
            <a:ext cx="2600290" cy="4618633"/>
          </a:xfrm>
        </p:spPr>
        <p:txBody>
          <a:bodyPr lIns="0"/>
          <a:lstStyle>
            <a:lvl1pPr>
              <a:lnSpc>
                <a:spcPct val="120000"/>
              </a:lnSpc>
              <a:defRPr>
                <a:solidFill>
                  <a:schemeClr val="bg1"/>
                </a:solidFill>
              </a:defRPr>
            </a:lvl1pPr>
            <a:lvl2pPr>
              <a:lnSpc>
                <a:spcPct val="120000"/>
              </a:lnSpc>
              <a:defRPr>
                <a:solidFill>
                  <a:schemeClr val="bg1"/>
                </a:solidFill>
              </a:defRPr>
            </a:lvl2pPr>
            <a:lvl3pPr>
              <a:lnSpc>
                <a:spcPct val="120000"/>
              </a:lnSpc>
              <a:defRPr>
                <a:solidFill>
                  <a:schemeClr val="bg1"/>
                </a:solidFill>
              </a:defRPr>
            </a:lvl3pPr>
            <a:lvl4pPr>
              <a:lnSpc>
                <a:spcPct val="120000"/>
              </a:lnSpc>
              <a:defRPr>
                <a:solidFill>
                  <a:schemeClr val="bg1"/>
                </a:solidFill>
              </a:defRPr>
            </a:lvl4pPr>
            <a:lvl5pPr>
              <a:lnSpc>
                <a:spcPct val="120000"/>
              </a:lnSpc>
              <a:defRPr>
                <a:solidFill>
                  <a:schemeClr val="bg1"/>
                </a:solidFill>
              </a:defRPr>
            </a:lvl5pPr>
          </a:lstStyle>
          <a:p>
            <a:pPr lvl="0"/>
            <a:r>
              <a:rPr lang="en-US"/>
              <a:t>Click to edit Master text styles</a:t>
            </a:r>
          </a:p>
        </p:txBody>
      </p:sp>
      <p:sp>
        <p:nvSpPr>
          <p:cNvPr id="22" name="Content Placeholder 2">
            <a:extLst>
              <a:ext uri="{FF2B5EF4-FFF2-40B4-BE49-F238E27FC236}">
                <a16:creationId xmlns:a16="http://schemas.microsoft.com/office/drawing/2014/main" id="{32FDEED0-9107-4E4C-A447-AD0D6FA3B7AF}"/>
              </a:ext>
            </a:extLst>
          </p:cNvPr>
          <p:cNvSpPr>
            <a:spLocks noGrp="1"/>
          </p:cNvSpPr>
          <p:nvPr>
            <p:ph idx="11"/>
          </p:nvPr>
        </p:nvSpPr>
        <p:spPr>
          <a:xfrm>
            <a:off x="3674823" y="682029"/>
            <a:ext cx="2600290" cy="4618633"/>
          </a:xfrm>
        </p:spPr>
        <p:txBody>
          <a:bodyPr lIns="0"/>
          <a:lstStyle>
            <a:lvl1pPr>
              <a:lnSpc>
                <a:spcPct val="120000"/>
              </a:lnSpc>
              <a:defRPr>
                <a:solidFill>
                  <a:schemeClr val="bg1"/>
                </a:solidFill>
              </a:defRPr>
            </a:lvl1pPr>
            <a:lvl2pPr>
              <a:lnSpc>
                <a:spcPct val="120000"/>
              </a:lnSpc>
              <a:defRPr>
                <a:solidFill>
                  <a:schemeClr val="bg1"/>
                </a:solidFill>
              </a:defRPr>
            </a:lvl2pPr>
            <a:lvl3pPr>
              <a:lnSpc>
                <a:spcPct val="120000"/>
              </a:lnSpc>
              <a:defRPr>
                <a:solidFill>
                  <a:schemeClr val="bg1"/>
                </a:solidFill>
              </a:defRPr>
            </a:lvl3pPr>
            <a:lvl4pPr>
              <a:lnSpc>
                <a:spcPct val="120000"/>
              </a:lnSpc>
              <a:defRPr>
                <a:solidFill>
                  <a:schemeClr val="bg1"/>
                </a:solidFill>
              </a:defRPr>
            </a:lvl4pPr>
            <a:lvl5pPr>
              <a:lnSpc>
                <a:spcPct val="120000"/>
              </a:lnSpc>
              <a:defRPr>
                <a:solidFill>
                  <a:schemeClr val="bg1"/>
                </a:solidFill>
              </a:defRPr>
            </a:lvl5pPr>
          </a:lstStyle>
          <a:p>
            <a:pPr lvl="0"/>
            <a:r>
              <a:rPr lang="en-US"/>
              <a:t>Click to edit Master text styles</a:t>
            </a:r>
          </a:p>
        </p:txBody>
      </p:sp>
      <p:sp>
        <p:nvSpPr>
          <p:cNvPr id="23" name="Content Placeholder 2">
            <a:extLst>
              <a:ext uri="{FF2B5EF4-FFF2-40B4-BE49-F238E27FC236}">
                <a16:creationId xmlns:a16="http://schemas.microsoft.com/office/drawing/2014/main" id="{496EA734-EEC7-2442-BA80-1B47ADF76C7B}"/>
              </a:ext>
            </a:extLst>
          </p:cNvPr>
          <p:cNvSpPr>
            <a:spLocks noGrp="1"/>
          </p:cNvSpPr>
          <p:nvPr>
            <p:ph idx="12"/>
          </p:nvPr>
        </p:nvSpPr>
        <p:spPr>
          <a:xfrm>
            <a:off x="6461343" y="682029"/>
            <a:ext cx="2600290" cy="4618633"/>
          </a:xfrm>
        </p:spPr>
        <p:txBody>
          <a:bodyPr lIns="0"/>
          <a:lstStyle>
            <a:lvl1pPr>
              <a:lnSpc>
                <a:spcPct val="120000"/>
              </a:lnSpc>
              <a:defRPr>
                <a:solidFill>
                  <a:schemeClr val="bg1"/>
                </a:solidFill>
              </a:defRPr>
            </a:lvl1pPr>
            <a:lvl2pPr>
              <a:lnSpc>
                <a:spcPct val="120000"/>
              </a:lnSpc>
              <a:defRPr>
                <a:solidFill>
                  <a:schemeClr val="bg1"/>
                </a:solidFill>
              </a:defRPr>
            </a:lvl2pPr>
            <a:lvl3pPr>
              <a:lnSpc>
                <a:spcPct val="120000"/>
              </a:lnSpc>
              <a:defRPr>
                <a:solidFill>
                  <a:schemeClr val="bg1"/>
                </a:solidFill>
              </a:defRPr>
            </a:lvl3pPr>
            <a:lvl4pPr>
              <a:lnSpc>
                <a:spcPct val="120000"/>
              </a:lnSpc>
              <a:defRPr>
                <a:solidFill>
                  <a:schemeClr val="bg1"/>
                </a:solidFill>
              </a:defRPr>
            </a:lvl4pPr>
            <a:lvl5pPr>
              <a:lnSpc>
                <a:spcPct val="120000"/>
              </a:lnSpc>
              <a:defRPr>
                <a:solidFill>
                  <a:schemeClr val="bg1"/>
                </a:solidFill>
              </a:defRPr>
            </a:lvl5pPr>
          </a:lstStyle>
          <a:p>
            <a:pPr lvl="0"/>
            <a:r>
              <a:rPr lang="en-US"/>
              <a:t>Click to edit Master text styles</a:t>
            </a:r>
          </a:p>
        </p:txBody>
      </p:sp>
      <p:pic>
        <p:nvPicPr>
          <p:cNvPr id="9" name="Picture 8">
            <a:extLst>
              <a:ext uri="{FF2B5EF4-FFF2-40B4-BE49-F238E27FC236}">
                <a16:creationId xmlns:a16="http://schemas.microsoft.com/office/drawing/2014/main" id="{4E8B60D5-C2BA-424A-92E3-583995E8D5F6}"/>
              </a:ext>
            </a:extLst>
          </p:cNvPr>
          <p:cNvPicPr>
            <a:picLocks noChangeAspect="1"/>
          </p:cNvPicPr>
          <p:nvPr userDrawn="1"/>
        </p:nvPicPr>
        <p:blipFill>
          <a:blip r:embed="rId2"/>
          <a:srcRect/>
          <a:stretch/>
        </p:blipFill>
        <p:spPr>
          <a:xfrm>
            <a:off x="866336" y="5772921"/>
            <a:ext cx="1892416" cy="300646"/>
          </a:xfrm>
          <a:prstGeom prst="rect">
            <a:avLst/>
          </a:prstGeom>
        </p:spPr>
      </p:pic>
      <p:sp>
        <p:nvSpPr>
          <p:cNvPr id="10" name="TextBox 9">
            <a:extLst>
              <a:ext uri="{FF2B5EF4-FFF2-40B4-BE49-F238E27FC236}">
                <a16:creationId xmlns:a16="http://schemas.microsoft.com/office/drawing/2014/main" id="{2CEB6067-9E64-CE4D-9CA8-D4A0CEB84EE9}"/>
              </a:ext>
            </a:extLst>
          </p:cNvPr>
          <p:cNvSpPr txBox="1"/>
          <p:nvPr userDrawn="1"/>
        </p:nvSpPr>
        <p:spPr>
          <a:xfrm>
            <a:off x="866335" y="6073568"/>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err="1">
                <a:ln>
                  <a:noFill/>
                </a:ln>
                <a:solidFill>
                  <a:schemeClr val="bg2"/>
                </a:solidFill>
                <a:effectLst/>
                <a:uLnTx/>
                <a:uFillTx/>
                <a:latin typeface="Open sans"/>
              </a:rPr>
              <a:t>telsolutions.co.uk</a:t>
            </a:r>
            <a:r>
              <a:rPr kumimoji="0" lang="en-GB" sz="1000" b="1" i="0" u="none" strike="noStrike" kern="0" cap="none" spc="0" normalizeH="0" baseline="0" noProof="0" dirty="0">
                <a:ln>
                  <a:noFill/>
                </a:ln>
                <a:solidFill>
                  <a:schemeClr val="bg2"/>
                </a:solidFill>
                <a:effectLst/>
                <a:uLnTx/>
                <a:uFillTx/>
                <a:latin typeface="Open sans"/>
              </a:rPr>
              <a:t>  | </a:t>
            </a:r>
            <a:r>
              <a:rPr kumimoji="0" lang="en-GB" sz="1000" b="1" i="0" u="none" strike="noStrike" kern="0" cap="none" spc="0" normalizeH="0" baseline="0" noProof="0" dirty="0" err="1">
                <a:ln>
                  <a:noFill/>
                </a:ln>
                <a:solidFill>
                  <a:schemeClr val="bg2"/>
                </a:solidFill>
                <a:effectLst/>
                <a:uLnTx/>
                <a:uFillTx/>
                <a:latin typeface="Open sans"/>
              </a:rPr>
              <a:t>Telsolutions</a:t>
            </a:r>
            <a:r>
              <a:rPr kumimoji="0" lang="en-GB" sz="1000" b="1" i="0" u="none" strike="noStrike" kern="0" cap="none" spc="0" normalizeH="0" baseline="0" noProof="0" dirty="0">
                <a:ln>
                  <a:noFill/>
                </a:ln>
                <a:solidFill>
                  <a:schemeClr val="bg2"/>
                </a:solidFill>
                <a:effectLst/>
                <a:uLnTx/>
                <a:uFillTx/>
                <a:latin typeface="Open sans"/>
              </a:rPr>
              <a:t>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bg2"/>
                </a:solidFill>
                <a:effectLst/>
                <a:uLnTx/>
                <a:uFillTx/>
                <a:latin typeface="Open sans"/>
              </a:rPr>
              <a:t>Content is not for distribution to any third party provider without the express permission of the author Daniel Pearce, Director of Business development</a:t>
            </a:r>
          </a:p>
        </p:txBody>
      </p:sp>
      <p:pic>
        <p:nvPicPr>
          <p:cNvPr id="11" name="Picture 10">
            <a:extLst>
              <a:ext uri="{FF2B5EF4-FFF2-40B4-BE49-F238E27FC236}">
                <a16:creationId xmlns:a16="http://schemas.microsoft.com/office/drawing/2014/main" id="{E25B06A1-5333-0C41-823A-9530C4A1B730}"/>
              </a:ext>
            </a:extLst>
          </p:cNvPr>
          <p:cNvPicPr>
            <a:picLocks noChangeAspect="1"/>
          </p:cNvPicPr>
          <p:nvPr userDrawn="1"/>
        </p:nvPicPr>
        <p:blipFill rotWithShape="1">
          <a:blip r:embed="rId3"/>
          <a:srcRect r="72630" b="-2617"/>
          <a:stretch/>
        </p:blipFill>
        <p:spPr>
          <a:xfrm>
            <a:off x="7811564" y="5832879"/>
            <a:ext cx="1228100" cy="212647"/>
          </a:xfrm>
          <a:prstGeom prst="rect">
            <a:avLst/>
          </a:prstGeom>
        </p:spPr>
      </p:pic>
      <p:cxnSp>
        <p:nvCxnSpPr>
          <p:cNvPr id="12" name="Straight Connector 11">
            <a:extLst>
              <a:ext uri="{FF2B5EF4-FFF2-40B4-BE49-F238E27FC236}">
                <a16:creationId xmlns:a16="http://schemas.microsoft.com/office/drawing/2014/main" id="{19A191B1-FB25-1B4D-A0FF-2790F2C2BDEF}"/>
              </a:ext>
            </a:extLst>
          </p:cNvPr>
          <p:cNvCxnSpPr>
            <a:cxnSpLocks/>
          </p:cNvCxnSpPr>
          <p:nvPr userDrawn="1"/>
        </p:nvCxnSpPr>
        <p:spPr>
          <a:xfrm>
            <a:off x="866335" y="5555955"/>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5097978"/>
      </p:ext>
    </p:extLst>
  </p:cSld>
  <p:clrMapOvr>
    <a:masterClrMapping/>
  </p:clrMapOvr>
  <p:extLst>
    <p:ext uri="{DCECCB84-F9BA-43D5-87BE-67443E8EF086}">
      <p15:sldGuideLst xmlns:p15="http://schemas.microsoft.com/office/powerpoint/2012/main">
        <p15:guide id="1" orient="horz" pos="3339" userDrawn="1">
          <p15:clr>
            <a:srgbClr val="FBAE40"/>
          </p15:clr>
        </p15:guide>
        <p15:guide id="2" pos="312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3 V3">
    <p:bg>
      <p:bgPr>
        <a:solidFill>
          <a:schemeClr val="bg2">
            <a:alpha val="99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16359" y="1524351"/>
            <a:ext cx="4741088" cy="1218849"/>
          </a:xfrm>
        </p:spPr>
        <p:txBody>
          <a:bodyPr lIns="0" anchor="b">
            <a:normAutofit/>
          </a:bodyPr>
          <a:lstStyle>
            <a:lvl1pPr algn="l">
              <a:lnSpc>
                <a:spcPct val="100000"/>
              </a:lnSpc>
              <a:defRPr sz="4400">
                <a:solidFill>
                  <a:schemeClr val="accent4"/>
                </a:solidFill>
                <a:latin typeface="Imprima" pitchFamily="2" charset="77"/>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4416358" y="2876620"/>
            <a:ext cx="4741089" cy="1628134"/>
          </a:xfrm>
        </p:spPr>
        <p:txBody>
          <a:bodyPr lIns="0">
            <a:normAutofit/>
          </a:bodyPr>
          <a:lstStyle>
            <a:lvl1pPr marL="0" indent="0" algn="l">
              <a:lnSpc>
                <a:spcPct val="15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Rectangle 15">
            <a:extLst>
              <a:ext uri="{FF2B5EF4-FFF2-40B4-BE49-F238E27FC236}">
                <a16:creationId xmlns:a16="http://schemas.microsoft.com/office/drawing/2014/main" id="{FCF6DB4D-7FAC-8E44-9B31-CDBDF2AAF697}"/>
              </a:ext>
            </a:extLst>
          </p:cNvPr>
          <p:cNvSpPr/>
          <p:nvPr userDrawn="1"/>
        </p:nvSpPr>
        <p:spPr>
          <a:xfrm>
            <a:off x="817153" y="1086441"/>
            <a:ext cx="2245653" cy="22456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56EF691F-98FF-8D4E-9DF6-F9B91EC9197C}"/>
              </a:ext>
            </a:extLst>
          </p:cNvPr>
          <p:cNvSpPr/>
          <p:nvPr userDrawn="1"/>
        </p:nvSpPr>
        <p:spPr>
          <a:xfrm>
            <a:off x="1812544" y="1717316"/>
            <a:ext cx="2245653" cy="22456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cxnSp>
        <p:nvCxnSpPr>
          <p:cNvPr id="25" name="Straight Connector 24">
            <a:extLst>
              <a:ext uri="{FF2B5EF4-FFF2-40B4-BE49-F238E27FC236}">
                <a16:creationId xmlns:a16="http://schemas.microsoft.com/office/drawing/2014/main" id="{2DDC598A-F1DA-E444-8A9B-8D5F59FFED1A}"/>
              </a:ext>
            </a:extLst>
          </p:cNvPr>
          <p:cNvCxnSpPr>
            <a:cxnSpLocks/>
          </p:cNvCxnSpPr>
          <p:nvPr userDrawn="1"/>
        </p:nvCxnSpPr>
        <p:spPr>
          <a:xfrm>
            <a:off x="866335" y="5233869"/>
            <a:ext cx="81733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6F44A6A-D518-AB40-A35F-551AFC03A506}"/>
              </a:ext>
            </a:extLst>
          </p:cNvPr>
          <p:cNvPicPr>
            <a:picLocks noChangeAspect="1"/>
          </p:cNvPicPr>
          <p:nvPr userDrawn="1"/>
        </p:nvPicPr>
        <p:blipFill rotWithShape="1">
          <a:blip r:embed="rId2"/>
          <a:srcRect l="22199" t="-6098" r="72630" b="-2617"/>
          <a:stretch/>
        </p:blipFill>
        <p:spPr>
          <a:xfrm rot="16200000">
            <a:off x="1080500" y="2568795"/>
            <a:ext cx="2245654" cy="2180410"/>
          </a:xfrm>
          <a:prstGeom prst="rect">
            <a:avLst/>
          </a:prstGeom>
        </p:spPr>
      </p:pic>
      <p:pic>
        <p:nvPicPr>
          <p:cNvPr id="30" name="Picture 29">
            <a:extLst>
              <a:ext uri="{FF2B5EF4-FFF2-40B4-BE49-F238E27FC236}">
                <a16:creationId xmlns:a16="http://schemas.microsoft.com/office/drawing/2014/main" id="{8BC73D73-6F1D-1F44-A36F-15438E6E37E4}"/>
              </a:ext>
            </a:extLst>
          </p:cNvPr>
          <p:cNvPicPr>
            <a:picLocks noChangeAspect="1"/>
          </p:cNvPicPr>
          <p:nvPr userDrawn="1"/>
        </p:nvPicPr>
        <p:blipFill>
          <a:blip r:embed="rId3"/>
          <a:srcRect/>
          <a:stretch/>
        </p:blipFill>
        <p:spPr>
          <a:xfrm>
            <a:off x="866336" y="5509451"/>
            <a:ext cx="1892416" cy="300647"/>
          </a:xfrm>
          <a:prstGeom prst="rect">
            <a:avLst/>
          </a:prstGeom>
        </p:spPr>
      </p:pic>
      <p:sp>
        <p:nvSpPr>
          <p:cNvPr id="31" name="TextBox 30">
            <a:extLst>
              <a:ext uri="{FF2B5EF4-FFF2-40B4-BE49-F238E27FC236}">
                <a16:creationId xmlns:a16="http://schemas.microsoft.com/office/drawing/2014/main" id="{AD193E1F-06FA-DC47-905D-910A36288620}"/>
              </a:ext>
            </a:extLst>
          </p:cNvPr>
          <p:cNvSpPr txBox="1"/>
          <p:nvPr userDrawn="1"/>
        </p:nvSpPr>
        <p:spPr>
          <a:xfrm>
            <a:off x="866335" y="5810098"/>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tx1"/>
                </a:solidFill>
                <a:effectLst/>
                <a:uLnTx/>
                <a:uFillTx/>
                <a:latin typeface="Open sans"/>
              </a:rPr>
              <a:t>telsolutions.co.uk  | Telsolutions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tx1"/>
                </a:solidFill>
                <a:effectLst/>
                <a:uLnTx/>
                <a:uFillTx/>
                <a:latin typeface="Open sans"/>
              </a:rPr>
              <a:t>Content is not for distribution to any third party provider without the express permission of the author Daniel Pearce, Director of Business development</a:t>
            </a:r>
          </a:p>
        </p:txBody>
      </p:sp>
      <p:pic>
        <p:nvPicPr>
          <p:cNvPr id="32" name="Picture 31">
            <a:extLst>
              <a:ext uri="{FF2B5EF4-FFF2-40B4-BE49-F238E27FC236}">
                <a16:creationId xmlns:a16="http://schemas.microsoft.com/office/drawing/2014/main" id="{8430500E-3085-8440-881F-94BC309FBEC5}"/>
              </a:ext>
            </a:extLst>
          </p:cNvPr>
          <p:cNvPicPr>
            <a:picLocks noChangeAspect="1"/>
          </p:cNvPicPr>
          <p:nvPr userDrawn="1"/>
        </p:nvPicPr>
        <p:blipFill rotWithShape="1">
          <a:blip r:embed="rId2"/>
          <a:srcRect r="72630" b="-2617"/>
          <a:stretch/>
        </p:blipFill>
        <p:spPr>
          <a:xfrm>
            <a:off x="7811564" y="5569409"/>
            <a:ext cx="1228100" cy="212647"/>
          </a:xfrm>
          <a:prstGeom prst="rect">
            <a:avLst/>
          </a:prstGeom>
        </p:spPr>
      </p:pic>
      <p:cxnSp>
        <p:nvCxnSpPr>
          <p:cNvPr id="33" name="Straight Connector 32">
            <a:extLst>
              <a:ext uri="{FF2B5EF4-FFF2-40B4-BE49-F238E27FC236}">
                <a16:creationId xmlns:a16="http://schemas.microsoft.com/office/drawing/2014/main" id="{E2A085EB-4025-C944-978C-32BCA8037E39}"/>
              </a:ext>
            </a:extLst>
          </p:cNvPr>
          <p:cNvCxnSpPr>
            <a:cxnSpLocks/>
          </p:cNvCxnSpPr>
          <p:nvPr userDrawn="1"/>
        </p:nvCxnSpPr>
        <p:spPr>
          <a:xfrm>
            <a:off x="866335" y="5292485"/>
            <a:ext cx="817332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60915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tandard v2">
    <p:bg>
      <p:bgPr>
        <a:solidFill>
          <a:schemeClr val="bg2">
            <a:alpha val="99000"/>
          </a:schemeClr>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74AB5E71-3976-DD4F-9752-ECBC7C921A5D}"/>
              </a:ext>
            </a:extLst>
          </p:cNvPr>
          <p:cNvSpPr>
            <a:spLocks noGrp="1"/>
          </p:cNvSpPr>
          <p:nvPr>
            <p:ph idx="1"/>
          </p:nvPr>
        </p:nvSpPr>
        <p:spPr>
          <a:xfrm>
            <a:off x="888304" y="778924"/>
            <a:ext cx="3946743" cy="4521738"/>
          </a:xfrm>
        </p:spPr>
        <p:txBody>
          <a:bodyPr lIns="0"/>
          <a:lstStyle>
            <a:lvl1pPr marL="228600" indent="-228600">
              <a:lnSpc>
                <a:spcPct val="120000"/>
              </a:lnSpc>
              <a:buClr>
                <a:srgbClr val="F16857"/>
              </a:buClr>
              <a:buFont typeface="Wingdings" pitchFamily="2" charset="2"/>
              <a:buChar char="§"/>
              <a:defRPr>
                <a:solidFill>
                  <a:schemeClr val="tx1"/>
                </a:solidFill>
              </a:defRPr>
            </a:lvl1pPr>
            <a:lvl2pPr marL="685800" indent="-228600">
              <a:lnSpc>
                <a:spcPct val="120000"/>
              </a:lnSpc>
              <a:buClr>
                <a:srgbClr val="F16857"/>
              </a:buClr>
              <a:buFont typeface="Wingdings" pitchFamily="2" charset="2"/>
              <a:buChar char="§"/>
              <a:defRPr>
                <a:solidFill>
                  <a:schemeClr val="tx1"/>
                </a:solidFill>
              </a:defRPr>
            </a:lvl2pPr>
            <a:lvl3pPr marL="1143000" indent="-228600">
              <a:lnSpc>
                <a:spcPct val="120000"/>
              </a:lnSpc>
              <a:buClr>
                <a:srgbClr val="F16857"/>
              </a:buClr>
              <a:buFont typeface="Wingdings" pitchFamily="2" charset="2"/>
              <a:buChar char="§"/>
              <a:defRPr>
                <a:solidFill>
                  <a:schemeClr val="tx1"/>
                </a:solidFill>
              </a:defRPr>
            </a:lvl3pPr>
            <a:lvl4pPr marL="1600200" indent="-228600">
              <a:lnSpc>
                <a:spcPct val="120000"/>
              </a:lnSpc>
              <a:buClr>
                <a:srgbClr val="F16857"/>
              </a:buClr>
              <a:buFont typeface="Wingdings" pitchFamily="2" charset="2"/>
              <a:buChar char="§"/>
              <a:defRPr>
                <a:solidFill>
                  <a:schemeClr val="tx1"/>
                </a:solidFill>
              </a:defRPr>
            </a:lvl4pPr>
            <a:lvl5pPr marL="2057400" indent="-228600">
              <a:lnSpc>
                <a:spcPct val="120000"/>
              </a:lnSpc>
              <a:buClr>
                <a:srgbClr val="F16857"/>
              </a:buClr>
              <a:buFont typeface="Wingdings"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DE9C5F5F-1C9D-D648-BCF6-53880D1CF394}"/>
              </a:ext>
            </a:extLst>
          </p:cNvPr>
          <p:cNvSpPr>
            <a:spLocks noGrp="1"/>
          </p:cNvSpPr>
          <p:nvPr>
            <p:ph idx="10"/>
          </p:nvPr>
        </p:nvSpPr>
        <p:spPr>
          <a:xfrm>
            <a:off x="5094544" y="778924"/>
            <a:ext cx="3946743" cy="4521738"/>
          </a:xfrm>
        </p:spPr>
        <p:txBody>
          <a:bodyPr lIns="0"/>
          <a:lstStyle>
            <a:lvl1pPr marL="228600" indent="-228600">
              <a:lnSpc>
                <a:spcPct val="120000"/>
              </a:lnSpc>
              <a:buClr>
                <a:srgbClr val="F16857"/>
              </a:buClr>
              <a:buFont typeface="Wingdings" pitchFamily="2" charset="2"/>
              <a:buChar char="§"/>
              <a:defRPr>
                <a:solidFill>
                  <a:schemeClr val="tx1"/>
                </a:solidFill>
              </a:defRPr>
            </a:lvl1pPr>
            <a:lvl2pPr marL="685800" indent="-228600">
              <a:lnSpc>
                <a:spcPct val="120000"/>
              </a:lnSpc>
              <a:buClr>
                <a:srgbClr val="F16857"/>
              </a:buClr>
              <a:buFont typeface="Wingdings" pitchFamily="2" charset="2"/>
              <a:buChar char="§"/>
              <a:defRPr>
                <a:solidFill>
                  <a:schemeClr val="tx1"/>
                </a:solidFill>
              </a:defRPr>
            </a:lvl2pPr>
            <a:lvl3pPr marL="1143000" indent="-228600">
              <a:lnSpc>
                <a:spcPct val="120000"/>
              </a:lnSpc>
              <a:buClr>
                <a:srgbClr val="F16857"/>
              </a:buClr>
              <a:buFont typeface="Wingdings" pitchFamily="2" charset="2"/>
              <a:buChar char="§"/>
              <a:defRPr>
                <a:solidFill>
                  <a:schemeClr val="tx1"/>
                </a:solidFill>
              </a:defRPr>
            </a:lvl3pPr>
            <a:lvl4pPr marL="1600200" indent="-228600">
              <a:lnSpc>
                <a:spcPct val="120000"/>
              </a:lnSpc>
              <a:buClr>
                <a:srgbClr val="F16857"/>
              </a:buClr>
              <a:buFont typeface="Wingdings" pitchFamily="2" charset="2"/>
              <a:buChar char="§"/>
              <a:defRPr>
                <a:solidFill>
                  <a:schemeClr val="tx1"/>
                </a:solidFill>
              </a:defRPr>
            </a:lvl4pPr>
            <a:lvl5pPr marL="2057400" indent="-228600">
              <a:lnSpc>
                <a:spcPct val="120000"/>
              </a:lnSpc>
              <a:buClr>
                <a:srgbClr val="F16857"/>
              </a:buClr>
              <a:buFont typeface="Wingdings"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8" name="Picture 17">
            <a:extLst>
              <a:ext uri="{FF2B5EF4-FFF2-40B4-BE49-F238E27FC236}">
                <a16:creationId xmlns:a16="http://schemas.microsoft.com/office/drawing/2014/main" id="{707E6E97-C6F4-CF4A-AFFD-782AC218FE9F}"/>
              </a:ext>
            </a:extLst>
          </p:cNvPr>
          <p:cNvPicPr>
            <a:picLocks noChangeAspect="1"/>
          </p:cNvPicPr>
          <p:nvPr userDrawn="1"/>
        </p:nvPicPr>
        <p:blipFill>
          <a:blip r:embed="rId2"/>
          <a:srcRect/>
          <a:stretch/>
        </p:blipFill>
        <p:spPr>
          <a:xfrm>
            <a:off x="866336" y="5772923"/>
            <a:ext cx="1892416" cy="300647"/>
          </a:xfrm>
          <a:prstGeom prst="rect">
            <a:avLst/>
          </a:prstGeom>
        </p:spPr>
      </p:pic>
      <p:sp>
        <p:nvSpPr>
          <p:cNvPr id="19" name="TextBox 18">
            <a:extLst>
              <a:ext uri="{FF2B5EF4-FFF2-40B4-BE49-F238E27FC236}">
                <a16:creationId xmlns:a16="http://schemas.microsoft.com/office/drawing/2014/main" id="{A6E84695-44CA-934F-82A0-E513CB276A62}"/>
              </a:ext>
            </a:extLst>
          </p:cNvPr>
          <p:cNvSpPr txBox="1"/>
          <p:nvPr userDrawn="1"/>
        </p:nvSpPr>
        <p:spPr>
          <a:xfrm>
            <a:off x="866335" y="6073570"/>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tx1"/>
                </a:solidFill>
                <a:effectLst/>
                <a:uLnTx/>
                <a:uFillTx/>
                <a:latin typeface="Open sans"/>
              </a:rPr>
              <a:t>telsolutions.co.uk  | Telsolutions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tx1"/>
                </a:solidFill>
                <a:effectLst/>
                <a:uLnTx/>
                <a:uFillTx/>
                <a:latin typeface="Open sans"/>
              </a:rPr>
              <a:t>Content is not for distribution to any third party provider without the express permission of the author Daniel Pearce, Director of Business development</a:t>
            </a:r>
          </a:p>
        </p:txBody>
      </p:sp>
      <p:pic>
        <p:nvPicPr>
          <p:cNvPr id="20" name="Picture 19">
            <a:extLst>
              <a:ext uri="{FF2B5EF4-FFF2-40B4-BE49-F238E27FC236}">
                <a16:creationId xmlns:a16="http://schemas.microsoft.com/office/drawing/2014/main" id="{7ADA55BE-8BA3-9B4C-8042-5A240C526D39}"/>
              </a:ext>
            </a:extLst>
          </p:cNvPr>
          <p:cNvPicPr>
            <a:picLocks noChangeAspect="1"/>
          </p:cNvPicPr>
          <p:nvPr userDrawn="1"/>
        </p:nvPicPr>
        <p:blipFill rotWithShape="1">
          <a:blip r:embed="rId3"/>
          <a:srcRect r="72630" b="-2617"/>
          <a:stretch/>
        </p:blipFill>
        <p:spPr>
          <a:xfrm>
            <a:off x="7811564" y="5832881"/>
            <a:ext cx="1228100" cy="212647"/>
          </a:xfrm>
          <a:prstGeom prst="rect">
            <a:avLst/>
          </a:prstGeom>
        </p:spPr>
      </p:pic>
      <p:cxnSp>
        <p:nvCxnSpPr>
          <p:cNvPr id="21" name="Straight Connector 20">
            <a:extLst>
              <a:ext uri="{FF2B5EF4-FFF2-40B4-BE49-F238E27FC236}">
                <a16:creationId xmlns:a16="http://schemas.microsoft.com/office/drawing/2014/main" id="{A3B90C3A-38B4-2240-933E-BB78163CDE91}"/>
              </a:ext>
            </a:extLst>
          </p:cNvPr>
          <p:cNvCxnSpPr>
            <a:cxnSpLocks/>
          </p:cNvCxnSpPr>
          <p:nvPr userDrawn="1"/>
        </p:nvCxnSpPr>
        <p:spPr>
          <a:xfrm>
            <a:off x="866335" y="5555957"/>
            <a:ext cx="817332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280357"/>
      </p:ext>
    </p:extLst>
  </p:cSld>
  <p:clrMapOvr>
    <a:masterClrMapping/>
  </p:clrMapOvr>
  <p:extLst>
    <p:ext uri="{DCECCB84-F9BA-43D5-87BE-67443E8EF086}">
      <p15:sldGuideLst xmlns:p15="http://schemas.microsoft.com/office/powerpoint/2012/main">
        <p15:guide id="1" orient="horz" pos="3339">
          <p15:clr>
            <a:srgbClr val="FBAE40"/>
          </p15:clr>
        </p15:guide>
        <p15:guide id="2" pos="312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tandard 2 v2">
    <p:bg>
      <p:bgPr>
        <a:solidFill>
          <a:schemeClr val="bg2">
            <a:alpha val="99000"/>
          </a:schemeClr>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CE92CEF-240E-E245-BBC5-2DD6A968F4FE}"/>
              </a:ext>
            </a:extLst>
          </p:cNvPr>
          <p:cNvSpPr>
            <a:spLocks noGrp="1"/>
          </p:cNvSpPr>
          <p:nvPr>
            <p:ph idx="1"/>
          </p:nvPr>
        </p:nvSpPr>
        <p:spPr>
          <a:xfrm>
            <a:off x="866335" y="1735806"/>
            <a:ext cx="8129392" cy="3564856"/>
          </a:xfrm>
        </p:spPr>
        <p:txBody>
          <a:bodyPr lIns="0"/>
          <a:lstStyle>
            <a:lvl1pPr marL="228600" indent="-228600">
              <a:lnSpc>
                <a:spcPct val="120000"/>
              </a:lnSpc>
              <a:buClr>
                <a:srgbClr val="F16857"/>
              </a:buClr>
              <a:buFont typeface="Wingdings" pitchFamily="2" charset="2"/>
              <a:buChar char="§"/>
              <a:defRPr>
                <a:solidFill>
                  <a:schemeClr val="tx1"/>
                </a:solidFill>
              </a:defRPr>
            </a:lvl1pPr>
            <a:lvl2pPr marL="685800" indent="-228600">
              <a:lnSpc>
                <a:spcPct val="120000"/>
              </a:lnSpc>
              <a:buClr>
                <a:srgbClr val="F16857"/>
              </a:buClr>
              <a:buFont typeface="Wingdings" pitchFamily="2" charset="2"/>
              <a:buChar char="§"/>
              <a:defRPr>
                <a:solidFill>
                  <a:schemeClr val="tx1"/>
                </a:solidFill>
              </a:defRPr>
            </a:lvl2pPr>
            <a:lvl3pPr marL="1143000" indent="-228600">
              <a:lnSpc>
                <a:spcPct val="120000"/>
              </a:lnSpc>
              <a:buClr>
                <a:srgbClr val="F16857"/>
              </a:buClr>
              <a:buFont typeface="Wingdings" pitchFamily="2" charset="2"/>
              <a:buChar char="§"/>
              <a:defRPr>
                <a:solidFill>
                  <a:schemeClr val="tx1"/>
                </a:solidFill>
              </a:defRPr>
            </a:lvl3pPr>
            <a:lvl4pPr marL="1600200" indent="-228600">
              <a:lnSpc>
                <a:spcPct val="120000"/>
              </a:lnSpc>
              <a:buClr>
                <a:srgbClr val="F16857"/>
              </a:buClr>
              <a:buFont typeface="Wingdings" pitchFamily="2" charset="2"/>
              <a:buChar char="§"/>
              <a:defRPr>
                <a:solidFill>
                  <a:schemeClr val="tx1"/>
                </a:solidFill>
              </a:defRPr>
            </a:lvl4pPr>
            <a:lvl5pPr marL="2057400" indent="-228600">
              <a:lnSpc>
                <a:spcPct val="120000"/>
              </a:lnSpc>
              <a:buClr>
                <a:srgbClr val="F16857"/>
              </a:buClr>
              <a:buFont typeface="Wingdings"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665DD38E-CDE3-6345-A29D-605F3289D61B}"/>
              </a:ext>
            </a:extLst>
          </p:cNvPr>
          <p:cNvSpPr>
            <a:spLocks noGrp="1"/>
          </p:cNvSpPr>
          <p:nvPr>
            <p:ph type="title"/>
          </p:nvPr>
        </p:nvSpPr>
        <p:spPr>
          <a:xfrm>
            <a:off x="866335" y="682030"/>
            <a:ext cx="8129392" cy="835485"/>
          </a:xfrm>
        </p:spPr>
        <p:txBody>
          <a:bodyPr lIns="0"/>
          <a:lstStyle>
            <a:lvl1pPr>
              <a:defRPr>
                <a:solidFill>
                  <a:schemeClr val="accent1"/>
                </a:solidFill>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F8247DFE-5C6B-46B1-AD5C-D230401A9E79}"/>
              </a:ext>
            </a:extLst>
          </p:cNvPr>
          <p:cNvPicPr>
            <a:picLocks noChangeAspect="1"/>
          </p:cNvPicPr>
          <p:nvPr userDrawn="1"/>
        </p:nvPicPr>
        <p:blipFill>
          <a:blip r:embed="rId2"/>
          <a:srcRect/>
          <a:stretch/>
        </p:blipFill>
        <p:spPr>
          <a:xfrm>
            <a:off x="866336" y="6246743"/>
            <a:ext cx="1892416" cy="300647"/>
          </a:xfrm>
          <a:prstGeom prst="rect">
            <a:avLst/>
          </a:prstGeom>
        </p:spPr>
      </p:pic>
      <p:sp>
        <p:nvSpPr>
          <p:cNvPr id="9" name="TextBox 8">
            <a:extLst>
              <a:ext uri="{FF2B5EF4-FFF2-40B4-BE49-F238E27FC236}">
                <a16:creationId xmlns:a16="http://schemas.microsoft.com/office/drawing/2014/main" id="{16859DC5-E78C-4638-96F7-1F984ED09994}"/>
              </a:ext>
            </a:extLst>
          </p:cNvPr>
          <p:cNvSpPr txBox="1"/>
          <p:nvPr userDrawn="1"/>
        </p:nvSpPr>
        <p:spPr>
          <a:xfrm>
            <a:off x="866334" y="6431016"/>
            <a:ext cx="9039665" cy="356251"/>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tx1"/>
                </a:solidFill>
                <a:effectLst/>
                <a:uLnTx/>
                <a:uFillTx/>
                <a:latin typeface="Open sans"/>
              </a:rPr>
              <a:t>telsolutions.co.uk  | Telsolutions © 2021 </a:t>
            </a:r>
            <a:r>
              <a:rPr kumimoji="0" lang="en-GB" sz="700" i="0" u="none" strike="noStrike" kern="0" cap="none" spc="0" normalizeH="0" baseline="0" noProof="0" dirty="0">
                <a:ln>
                  <a:noFill/>
                </a:ln>
                <a:solidFill>
                  <a:schemeClr val="tx1"/>
                </a:solidFill>
                <a:effectLst/>
                <a:uLnTx/>
                <a:uFillTx/>
                <a:latin typeface="Open sans"/>
              </a:rPr>
              <a:t>Content is not for distribution to any third party without the express permission of the author Daniel Pearce, Director of Business Development</a:t>
            </a:r>
          </a:p>
        </p:txBody>
      </p:sp>
      <p:pic>
        <p:nvPicPr>
          <p:cNvPr id="10" name="Picture 9">
            <a:extLst>
              <a:ext uri="{FF2B5EF4-FFF2-40B4-BE49-F238E27FC236}">
                <a16:creationId xmlns:a16="http://schemas.microsoft.com/office/drawing/2014/main" id="{AB52905E-86E3-439B-9EC0-5EA426E75C34}"/>
              </a:ext>
            </a:extLst>
          </p:cNvPr>
          <p:cNvPicPr>
            <a:picLocks noChangeAspect="1"/>
          </p:cNvPicPr>
          <p:nvPr userDrawn="1"/>
        </p:nvPicPr>
        <p:blipFill rotWithShape="1">
          <a:blip r:embed="rId3"/>
          <a:srcRect r="72630" b="-2617"/>
          <a:stretch/>
        </p:blipFill>
        <p:spPr>
          <a:xfrm>
            <a:off x="7986131" y="6306701"/>
            <a:ext cx="1228100" cy="212647"/>
          </a:xfrm>
          <a:prstGeom prst="rect">
            <a:avLst/>
          </a:prstGeom>
        </p:spPr>
      </p:pic>
      <p:cxnSp>
        <p:nvCxnSpPr>
          <p:cNvPr id="13" name="Straight Connector 12">
            <a:extLst>
              <a:ext uri="{FF2B5EF4-FFF2-40B4-BE49-F238E27FC236}">
                <a16:creationId xmlns:a16="http://schemas.microsoft.com/office/drawing/2014/main" id="{A3C625C1-7AAF-41DE-80E7-0D183CEC7315}"/>
              </a:ext>
            </a:extLst>
          </p:cNvPr>
          <p:cNvCxnSpPr>
            <a:cxnSpLocks/>
          </p:cNvCxnSpPr>
          <p:nvPr userDrawn="1"/>
        </p:nvCxnSpPr>
        <p:spPr>
          <a:xfrm>
            <a:off x="866335" y="6171094"/>
            <a:ext cx="834789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5860175"/>
      </p:ext>
    </p:extLst>
  </p:cSld>
  <p:clrMapOvr>
    <a:masterClrMapping/>
  </p:clrMapOvr>
  <p:extLst>
    <p:ext uri="{DCECCB84-F9BA-43D5-87BE-67443E8EF086}">
      <p15:sldGuideLst xmlns:p15="http://schemas.microsoft.com/office/powerpoint/2012/main">
        <p15:guide id="1" orient="horz" pos="3339">
          <p15:clr>
            <a:srgbClr val="FBAE40"/>
          </p15:clr>
        </p15:guide>
        <p15:guide id="2" pos="312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tandard 3 v2">
    <p:bg>
      <p:bgPr>
        <a:solidFill>
          <a:schemeClr val="bg2">
            <a:alpha val="99000"/>
          </a:schemeClr>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EA3727D9-E343-A14F-A1BE-57E7A583DF0B}"/>
              </a:ext>
            </a:extLst>
          </p:cNvPr>
          <p:cNvSpPr>
            <a:spLocks noGrp="1"/>
          </p:cNvSpPr>
          <p:nvPr>
            <p:ph idx="1"/>
          </p:nvPr>
        </p:nvSpPr>
        <p:spPr>
          <a:xfrm>
            <a:off x="888304" y="682029"/>
            <a:ext cx="8173329" cy="4618631"/>
          </a:xfrm>
        </p:spPr>
        <p:txBody>
          <a:bodyPr lIns="0" numCol="2" spcCol="288000">
            <a:normAutofit/>
          </a:bodyPr>
          <a:lstStyle>
            <a:lvl1pPr marL="0" indent="0">
              <a:lnSpc>
                <a:spcPct val="130000"/>
              </a:lnSpc>
              <a:buClr>
                <a:srgbClr val="F16857"/>
              </a:buClr>
              <a:buFont typeface="Wingdings" pitchFamily="2" charset="2"/>
              <a:buNone/>
              <a:defRPr sz="1600">
                <a:solidFill>
                  <a:schemeClr val="tx1"/>
                </a:solidFill>
              </a:defRPr>
            </a:lvl1pPr>
            <a:lvl2pPr marL="457200" indent="0">
              <a:lnSpc>
                <a:spcPct val="120000"/>
              </a:lnSpc>
              <a:buClr>
                <a:srgbClr val="F16857"/>
              </a:buClr>
              <a:buFont typeface="Wingdings" pitchFamily="2" charset="2"/>
              <a:buNone/>
              <a:defRPr>
                <a:solidFill>
                  <a:schemeClr val="bg1"/>
                </a:solidFill>
              </a:defRPr>
            </a:lvl2pPr>
            <a:lvl3pPr marL="914400" indent="0">
              <a:lnSpc>
                <a:spcPct val="120000"/>
              </a:lnSpc>
              <a:buClr>
                <a:srgbClr val="F16857"/>
              </a:buClr>
              <a:buFont typeface="Wingdings" pitchFamily="2" charset="2"/>
              <a:buNone/>
              <a:defRPr>
                <a:solidFill>
                  <a:schemeClr val="bg1"/>
                </a:solidFill>
              </a:defRPr>
            </a:lvl3pPr>
            <a:lvl4pPr marL="1371600" indent="0">
              <a:lnSpc>
                <a:spcPct val="120000"/>
              </a:lnSpc>
              <a:buClr>
                <a:srgbClr val="F16857"/>
              </a:buClr>
              <a:buFont typeface="Wingdings" pitchFamily="2" charset="2"/>
              <a:buNone/>
              <a:defRPr>
                <a:solidFill>
                  <a:schemeClr val="bg1"/>
                </a:solidFill>
              </a:defRPr>
            </a:lvl4pPr>
            <a:lvl5pPr marL="1828800" indent="0">
              <a:lnSpc>
                <a:spcPct val="120000"/>
              </a:lnSpc>
              <a:buClr>
                <a:srgbClr val="F16857"/>
              </a:buClr>
              <a:buFont typeface="Wingdings" pitchFamily="2" charset="2"/>
              <a:buNone/>
              <a:defRPr>
                <a:solidFill>
                  <a:schemeClr val="bg1"/>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13D108EC-A184-BD44-BC95-BE074B524D81}"/>
              </a:ext>
            </a:extLst>
          </p:cNvPr>
          <p:cNvPicPr>
            <a:picLocks noChangeAspect="1"/>
          </p:cNvPicPr>
          <p:nvPr userDrawn="1"/>
        </p:nvPicPr>
        <p:blipFill>
          <a:blip r:embed="rId2"/>
          <a:srcRect/>
          <a:stretch/>
        </p:blipFill>
        <p:spPr>
          <a:xfrm>
            <a:off x="866336" y="6246743"/>
            <a:ext cx="1892416" cy="300647"/>
          </a:xfrm>
          <a:prstGeom prst="rect">
            <a:avLst/>
          </a:prstGeom>
        </p:spPr>
      </p:pic>
      <p:sp>
        <p:nvSpPr>
          <p:cNvPr id="9" name="TextBox 8">
            <a:extLst>
              <a:ext uri="{FF2B5EF4-FFF2-40B4-BE49-F238E27FC236}">
                <a16:creationId xmlns:a16="http://schemas.microsoft.com/office/drawing/2014/main" id="{AB48A76A-7201-0F4B-9612-267FFAFF09EA}"/>
              </a:ext>
            </a:extLst>
          </p:cNvPr>
          <p:cNvSpPr txBox="1"/>
          <p:nvPr userDrawn="1"/>
        </p:nvSpPr>
        <p:spPr>
          <a:xfrm>
            <a:off x="866335" y="6431016"/>
            <a:ext cx="8477170"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tx1"/>
                </a:solidFill>
                <a:effectLst/>
                <a:uLnTx/>
                <a:uFillTx/>
                <a:latin typeface="Open sans"/>
              </a:rPr>
              <a:t>telsolutions.co.uk  | Telsolutions © 2021 </a:t>
            </a:r>
            <a:r>
              <a:rPr kumimoji="0" lang="en-GB" sz="700" i="0" u="none" strike="noStrike" kern="0" cap="none" spc="0" normalizeH="0" baseline="0" noProof="0" dirty="0">
                <a:ln>
                  <a:noFill/>
                </a:ln>
                <a:solidFill>
                  <a:schemeClr val="tx1"/>
                </a:solidFill>
                <a:effectLst/>
                <a:uLnTx/>
                <a:uFillTx/>
                <a:latin typeface="Open sans"/>
              </a:rPr>
              <a:t>Content is not for distribution to any third party provider without the express permission of the author Daniel Pearce, Director of Business development</a:t>
            </a:r>
          </a:p>
        </p:txBody>
      </p:sp>
      <p:pic>
        <p:nvPicPr>
          <p:cNvPr id="10" name="Picture 9">
            <a:extLst>
              <a:ext uri="{FF2B5EF4-FFF2-40B4-BE49-F238E27FC236}">
                <a16:creationId xmlns:a16="http://schemas.microsoft.com/office/drawing/2014/main" id="{D17EC206-D996-044E-8FF9-BEB65FB5FFDD}"/>
              </a:ext>
            </a:extLst>
          </p:cNvPr>
          <p:cNvPicPr>
            <a:picLocks noChangeAspect="1"/>
          </p:cNvPicPr>
          <p:nvPr userDrawn="1"/>
        </p:nvPicPr>
        <p:blipFill rotWithShape="1">
          <a:blip r:embed="rId3"/>
          <a:srcRect r="72630" b="-2617"/>
          <a:stretch/>
        </p:blipFill>
        <p:spPr>
          <a:xfrm>
            <a:off x="7986131" y="6306701"/>
            <a:ext cx="1228100" cy="212647"/>
          </a:xfrm>
          <a:prstGeom prst="rect">
            <a:avLst/>
          </a:prstGeom>
        </p:spPr>
      </p:pic>
      <p:cxnSp>
        <p:nvCxnSpPr>
          <p:cNvPr id="11" name="Straight Connector 10">
            <a:extLst>
              <a:ext uri="{FF2B5EF4-FFF2-40B4-BE49-F238E27FC236}">
                <a16:creationId xmlns:a16="http://schemas.microsoft.com/office/drawing/2014/main" id="{3B66D8D3-6241-A94A-9B2D-CBF31B5C2D8A}"/>
              </a:ext>
            </a:extLst>
          </p:cNvPr>
          <p:cNvCxnSpPr>
            <a:cxnSpLocks/>
          </p:cNvCxnSpPr>
          <p:nvPr userDrawn="1"/>
        </p:nvCxnSpPr>
        <p:spPr>
          <a:xfrm>
            <a:off x="866335" y="6171094"/>
            <a:ext cx="834789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1477527"/>
      </p:ext>
    </p:extLst>
  </p:cSld>
  <p:clrMapOvr>
    <a:masterClrMapping/>
  </p:clrMapOvr>
  <p:extLst>
    <p:ext uri="{DCECCB84-F9BA-43D5-87BE-67443E8EF086}">
      <p15:sldGuideLst xmlns:p15="http://schemas.microsoft.com/office/powerpoint/2012/main">
        <p15:guide id="1" orient="horz" pos="3339">
          <p15:clr>
            <a:srgbClr val="FBAE40"/>
          </p15:clr>
        </p15:guide>
        <p15:guide id="2" pos="312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tandard 4 v2">
    <p:bg>
      <p:bgPr>
        <a:solidFill>
          <a:schemeClr val="bg2">
            <a:alpha val="99000"/>
          </a:schemeClr>
        </a:solidFill>
        <a:effectLst/>
      </p:bgPr>
    </p:bg>
    <p:spTree>
      <p:nvGrpSpPr>
        <p:cNvPr id="1" name=""/>
        <p:cNvGrpSpPr/>
        <p:nvPr/>
      </p:nvGrpSpPr>
      <p:grpSpPr>
        <a:xfrm>
          <a:off x="0" y="0"/>
          <a:ext cx="0" cy="0"/>
          <a:chOff x="0" y="0"/>
          <a:chExt cx="0" cy="0"/>
        </a:xfrm>
      </p:grpSpPr>
      <p:sp>
        <p:nvSpPr>
          <p:cNvPr id="21" name="Content Placeholder 2">
            <a:extLst>
              <a:ext uri="{FF2B5EF4-FFF2-40B4-BE49-F238E27FC236}">
                <a16:creationId xmlns:a16="http://schemas.microsoft.com/office/drawing/2014/main" id="{3B7B586F-D903-9F4C-BEC9-5313C4093002}"/>
              </a:ext>
            </a:extLst>
          </p:cNvPr>
          <p:cNvSpPr>
            <a:spLocks noGrp="1"/>
          </p:cNvSpPr>
          <p:nvPr>
            <p:ph idx="10"/>
          </p:nvPr>
        </p:nvSpPr>
        <p:spPr>
          <a:xfrm>
            <a:off x="888304" y="682029"/>
            <a:ext cx="2600290" cy="4618633"/>
          </a:xfrm>
        </p:spPr>
        <p:txBody>
          <a:bodyPr lIns="0"/>
          <a:lstStyle>
            <a:lvl1pPr>
              <a:lnSpc>
                <a:spcPct val="120000"/>
              </a:lnSpc>
              <a:defRPr>
                <a:solidFill>
                  <a:schemeClr val="tx1"/>
                </a:solidFill>
              </a:defRPr>
            </a:lvl1pPr>
            <a:lvl2pPr>
              <a:lnSpc>
                <a:spcPct val="120000"/>
              </a:lnSpc>
              <a:defRPr>
                <a:solidFill>
                  <a:schemeClr val="bg1"/>
                </a:solidFill>
              </a:defRPr>
            </a:lvl2pPr>
            <a:lvl3pPr>
              <a:lnSpc>
                <a:spcPct val="120000"/>
              </a:lnSpc>
              <a:defRPr>
                <a:solidFill>
                  <a:schemeClr val="bg1"/>
                </a:solidFill>
              </a:defRPr>
            </a:lvl3pPr>
            <a:lvl4pPr>
              <a:lnSpc>
                <a:spcPct val="120000"/>
              </a:lnSpc>
              <a:defRPr>
                <a:solidFill>
                  <a:schemeClr val="bg1"/>
                </a:solidFill>
              </a:defRPr>
            </a:lvl4pPr>
            <a:lvl5pPr>
              <a:lnSpc>
                <a:spcPct val="120000"/>
              </a:lnSpc>
              <a:defRPr>
                <a:solidFill>
                  <a:schemeClr val="bg1"/>
                </a:solidFill>
              </a:defRPr>
            </a:lvl5pPr>
          </a:lstStyle>
          <a:p>
            <a:pPr lvl="0"/>
            <a:r>
              <a:rPr lang="en-US"/>
              <a:t>Click to edit Master text styles</a:t>
            </a:r>
          </a:p>
        </p:txBody>
      </p:sp>
      <p:sp>
        <p:nvSpPr>
          <p:cNvPr id="22" name="Content Placeholder 2">
            <a:extLst>
              <a:ext uri="{FF2B5EF4-FFF2-40B4-BE49-F238E27FC236}">
                <a16:creationId xmlns:a16="http://schemas.microsoft.com/office/drawing/2014/main" id="{32FDEED0-9107-4E4C-A447-AD0D6FA3B7AF}"/>
              </a:ext>
            </a:extLst>
          </p:cNvPr>
          <p:cNvSpPr>
            <a:spLocks noGrp="1"/>
          </p:cNvSpPr>
          <p:nvPr>
            <p:ph idx="11"/>
          </p:nvPr>
        </p:nvSpPr>
        <p:spPr>
          <a:xfrm>
            <a:off x="3674823" y="682029"/>
            <a:ext cx="2600290" cy="4618633"/>
          </a:xfrm>
        </p:spPr>
        <p:txBody>
          <a:bodyPr lIns="0"/>
          <a:lstStyle>
            <a:lvl1pPr>
              <a:lnSpc>
                <a:spcPct val="120000"/>
              </a:lnSpc>
              <a:defRPr>
                <a:solidFill>
                  <a:schemeClr val="tx1"/>
                </a:solidFill>
              </a:defRPr>
            </a:lvl1pPr>
            <a:lvl2pPr>
              <a:lnSpc>
                <a:spcPct val="120000"/>
              </a:lnSpc>
              <a:defRPr>
                <a:solidFill>
                  <a:schemeClr val="bg1"/>
                </a:solidFill>
              </a:defRPr>
            </a:lvl2pPr>
            <a:lvl3pPr>
              <a:lnSpc>
                <a:spcPct val="120000"/>
              </a:lnSpc>
              <a:defRPr>
                <a:solidFill>
                  <a:schemeClr val="bg1"/>
                </a:solidFill>
              </a:defRPr>
            </a:lvl3pPr>
            <a:lvl4pPr>
              <a:lnSpc>
                <a:spcPct val="120000"/>
              </a:lnSpc>
              <a:defRPr>
                <a:solidFill>
                  <a:schemeClr val="bg1"/>
                </a:solidFill>
              </a:defRPr>
            </a:lvl4pPr>
            <a:lvl5pPr>
              <a:lnSpc>
                <a:spcPct val="120000"/>
              </a:lnSpc>
              <a:defRPr>
                <a:solidFill>
                  <a:schemeClr val="bg1"/>
                </a:solidFill>
              </a:defRPr>
            </a:lvl5pPr>
          </a:lstStyle>
          <a:p>
            <a:pPr lvl="0"/>
            <a:r>
              <a:rPr lang="en-US"/>
              <a:t>Click to edit Master text styles</a:t>
            </a:r>
          </a:p>
        </p:txBody>
      </p:sp>
      <p:sp>
        <p:nvSpPr>
          <p:cNvPr id="23" name="Content Placeholder 2">
            <a:extLst>
              <a:ext uri="{FF2B5EF4-FFF2-40B4-BE49-F238E27FC236}">
                <a16:creationId xmlns:a16="http://schemas.microsoft.com/office/drawing/2014/main" id="{496EA734-EEC7-2442-BA80-1B47ADF76C7B}"/>
              </a:ext>
            </a:extLst>
          </p:cNvPr>
          <p:cNvSpPr>
            <a:spLocks noGrp="1"/>
          </p:cNvSpPr>
          <p:nvPr>
            <p:ph idx="12"/>
          </p:nvPr>
        </p:nvSpPr>
        <p:spPr>
          <a:xfrm>
            <a:off x="6461343" y="682029"/>
            <a:ext cx="2600290" cy="4618633"/>
          </a:xfrm>
        </p:spPr>
        <p:txBody>
          <a:bodyPr lIns="0"/>
          <a:lstStyle>
            <a:lvl1pPr>
              <a:lnSpc>
                <a:spcPct val="120000"/>
              </a:lnSpc>
              <a:defRPr>
                <a:solidFill>
                  <a:schemeClr val="tx1"/>
                </a:solidFill>
              </a:defRPr>
            </a:lvl1pPr>
            <a:lvl2pPr>
              <a:lnSpc>
                <a:spcPct val="120000"/>
              </a:lnSpc>
              <a:defRPr>
                <a:solidFill>
                  <a:schemeClr val="bg1"/>
                </a:solidFill>
              </a:defRPr>
            </a:lvl2pPr>
            <a:lvl3pPr>
              <a:lnSpc>
                <a:spcPct val="120000"/>
              </a:lnSpc>
              <a:defRPr>
                <a:solidFill>
                  <a:schemeClr val="bg1"/>
                </a:solidFill>
              </a:defRPr>
            </a:lvl3pPr>
            <a:lvl4pPr>
              <a:lnSpc>
                <a:spcPct val="120000"/>
              </a:lnSpc>
              <a:defRPr>
                <a:solidFill>
                  <a:schemeClr val="bg1"/>
                </a:solidFill>
              </a:defRPr>
            </a:lvl4pPr>
            <a:lvl5pPr>
              <a:lnSpc>
                <a:spcPct val="120000"/>
              </a:lnSpc>
              <a:defRPr>
                <a:solidFill>
                  <a:schemeClr val="bg1"/>
                </a:solidFill>
              </a:defRPr>
            </a:lvl5pPr>
          </a:lstStyle>
          <a:p>
            <a:pPr lvl="0"/>
            <a:r>
              <a:rPr lang="en-US"/>
              <a:t>Click to edit Master text styles</a:t>
            </a:r>
          </a:p>
        </p:txBody>
      </p:sp>
      <p:pic>
        <p:nvPicPr>
          <p:cNvPr id="13" name="Picture 12">
            <a:extLst>
              <a:ext uri="{FF2B5EF4-FFF2-40B4-BE49-F238E27FC236}">
                <a16:creationId xmlns:a16="http://schemas.microsoft.com/office/drawing/2014/main" id="{E666BA27-7720-DA49-9237-452A00AD3391}"/>
              </a:ext>
            </a:extLst>
          </p:cNvPr>
          <p:cNvPicPr>
            <a:picLocks noChangeAspect="1"/>
          </p:cNvPicPr>
          <p:nvPr userDrawn="1"/>
        </p:nvPicPr>
        <p:blipFill>
          <a:blip r:embed="rId2"/>
          <a:srcRect/>
          <a:stretch/>
        </p:blipFill>
        <p:spPr>
          <a:xfrm>
            <a:off x="866336" y="5772922"/>
            <a:ext cx="1892416" cy="300647"/>
          </a:xfrm>
          <a:prstGeom prst="rect">
            <a:avLst/>
          </a:prstGeom>
        </p:spPr>
      </p:pic>
      <p:sp>
        <p:nvSpPr>
          <p:cNvPr id="14" name="TextBox 13">
            <a:extLst>
              <a:ext uri="{FF2B5EF4-FFF2-40B4-BE49-F238E27FC236}">
                <a16:creationId xmlns:a16="http://schemas.microsoft.com/office/drawing/2014/main" id="{C1945C88-3CB5-344B-8AE0-D85BBD2F6113}"/>
              </a:ext>
            </a:extLst>
          </p:cNvPr>
          <p:cNvSpPr txBox="1"/>
          <p:nvPr userDrawn="1"/>
        </p:nvSpPr>
        <p:spPr>
          <a:xfrm>
            <a:off x="866335" y="6073569"/>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tx1"/>
                </a:solidFill>
                <a:effectLst/>
                <a:uLnTx/>
                <a:uFillTx/>
                <a:latin typeface="Open sans"/>
              </a:rPr>
              <a:t>telsolutions.co.uk  | Telsolutions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tx1"/>
                </a:solidFill>
                <a:effectLst/>
                <a:uLnTx/>
                <a:uFillTx/>
                <a:latin typeface="Open sans"/>
              </a:rPr>
              <a:t>Content is not for distribution to any third party provider without the express permission of the author Daniel Pearce, Director of Business development</a:t>
            </a:r>
          </a:p>
        </p:txBody>
      </p:sp>
      <p:pic>
        <p:nvPicPr>
          <p:cNvPr id="15" name="Picture 14">
            <a:extLst>
              <a:ext uri="{FF2B5EF4-FFF2-40B4-BE49-F238E27FC236}">
                <a16:creationId xmlns:a16="http://schemas.microsoft.com/office/drawing/2014/main" id="{55703298-DC24-4F48-B187-633242D19752}"/>
              </a:ext>
            </a:extLst>
          </p:cNvPr>
          <p:cNvPicPr>
            <a:picLocks noChangeAspect="1"/>
          </p:cNvPicPr>
          <p:nvPr userDrawn="1"/>
        </p:nvPicPr>
        <p:blipFill rotWithShape="1">
          <a:blip r:embed="rId3"/>
          <a:srcRect r="72630" b="-2617"/>
          <a:stretch/>
        </p:blipFill>
        <p:spPr>
          <a:xfrm>
            <a:off x="7811564" y="5832880"/>
            <a:ext cx="1228100" cy="212647"/>
          </a:xfrm>
          <a:prstGeom prst="rect">
            <a:avLst/>
          </a:prstGeom>
        </p:spPr>
      </p:pic>
      <p:cxnSp>
        <p:nvCxnSpPr>
          <p:cNvPr id="16" name="Straight Connector 15">
            <a:extLst>
              <a:ext uri="{FF2B5EF4-FFF2-40B4-BE49-F238E27FC236}">
                <a16:creationId xmlns:a16="http://schemas.microsoft.com/office/drawing/2014/main" id="{0C963F8A-3472-2344-B56A-D2987F02E9E5}"/>
              </a:ext>
            </a:extLst>
          </p:cNvPr>
          <p:cNvCxnSpPr>
            <a:cxnSpLocks/>
          </p:cNvCxnSpPr>
          <p:nvPr userDrawn="1"/>
        </p:nvCxnSpPr>
        <p:spPr>
          <a:xfrm>
            <a:off x="866335" y="5555956"/>
            <a:ext cx="817332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0274554"/>
      </p:ext>
    </p:extLst>
  </p:cSld>
  <p:clrMapOvr>
    <a:masterClrMapping/>
  </p:clrMapOvr>
  <p:extLst>
    <p:ext uri="{DCECCB84-F9BA-43D5-87BE-67443E8EF086}">
      <p15:sldGuideLst xmlns:p15="http://schemas.microsoft.com/office/powerpoint/2012/main">
        <p15:guide id="1" orient="horz" pos="3339">
          <p15:clr>
            <a:srgbClr val="FBAE40"/>
          </p15:clr>
        </p15:guide>
        <p15:guide id="2" pos="312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oud v2">
    <p:bg>
      <p:bgPr>
        <a:solidFill>
          <a:schemeClr val="bg2">
            <a:alpha val="99000"/>
          </a:schemeClr>
        </a:solidFill>
        <a:effectLst/>
      </p:bgPr>
    </p:bg>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9564ADEB-2036-5746-8A6C-9674CB8BF3EA}"/>
              </a:ext>
            </a:extLst>
          </p:cNvPr>
          <p:cNvSpPr txBox="1"/>
          <p:nvPr userDrawn="1"/>
        </p:nvSpPr>
        <p:spPr>
          <a:xfrm>
            <a:off x="866334" y="838164"/>
            <a:ext cx="3862419" cy="612645"/>
          </a:xfrm>
          <a:prstGeom prst="rect">
            <a:avLst/>
          </a:prstGeom>
          <a:noFill/>
          <a:ln>
            <a:noFill/>
          </a:ln>
        </p:spPr>
        <p:txBody>
          <a:bodyPr wrap="square" lIns="90000" tIns="90000" rIns="90000" bIns="90000" rtlCol="0">
            <a:spAutoFit/>
          </a:bodyPr>
          <a:lstStyle/>
          <a:p>
            <a:pPr algn="ctr"/>
            <a:r>
              <a:rPr lang="en-GB" sz="2800" b="0" i="0" kern="1200" dirty="0">
                <a:solidFill>
                  <a:schemeClr val="accent4"/>
                </a:solidFill>
                <a:effectLst/>
                <a:latin typeface="Imprima" pitchFamily="2" charset="77"/>
                <a:ea typeface="Open Sans" panose="020B0606030504020204" pitchFamily="34" charset="0"/>
                <a:cs typeface="Open Sans" panose="020B0606030504020204" pitchFamily="34" charset="0"/>
              </a:rPr>
              <a:t>Engage™</a:t>
            </a:r>
          </a:p>
        </p:txBody>
      </p:sp>
      <p:sp>
        <p:nvSpPr>
          <p:cNvPr id="54" name="TextBox 53">
            <a:extLst>
              <a:ext uri="{FF2B5EF4-FFF2-40B4-BE49-F238E27FC236}">
                <a16:creationId xmlns:a16="http://schemas.microsoft.com/office/drawing/2014/main" id="{8B6005ED-574D-694F-8EAA-872E5EB54A7F}"/>
              </a:ext>
            </a:extLst>
          </p:cNvPr>
          <p:cNvSpPr txBox="1"/>
          <p:nvPr userDrawn="1"/>
        </p:nvSpPr>
        <p:spPr>
          <a:xfrm>
            <a:off x="5169615" y="838164"/>
            <a:ext cx="3867679" cy="612645"/>
          </a:xfrm>
          <a:prstGeom prst="rect">
            <a:avLst/>
          </a:prstGeom>
          <a:noFill/>
          <a:ln>
            <a:noFill/>
          </a:ln>
        </p:spPr>
        <p:txBody>
          <a:bodyPr wrap="square" lIns="90000" tIns="90000" rIns="90000" bIns="90000" rtlCol="0">
            <a:spAutoFit/>
          </a:bodyPr>
          <a:lstStyle/>
          <a:p>
            <a:pPr algn="ctr"/>
            <a:r>
              <a:rPr lang="en-GB" sz="2800" b="0" i="0" kern="1200" dirty="0">
                <a:solidFill>
                  <a:schemeClr val="accent3"/>
                </a:solidFill>
                <a:effectLst/>
                <a:latin typeface="Imprima" pitchFamily="2" charset="77"/>
                <a:ea typeface="Open Sans" panose="020B0606030504020204" pitchFamily="34" charset="0"/>
                <a:cs typeface="Open Sans" panose="020B0606030504020204" pitchFamily="34" charset="0"/>
              </a:rPr>
              <a:t>Text Manager</a:t>
            </a:r>
          </a:p>
        </p:txBody>
      </p:sp>
      <p:sp>
        <p:nvSpPr>
          <p:cNvPr id="55" name="TextBox 54">
            <a:extLst>
              <a:ext uri="{FF2B5EF4-FFF2-40B4-BE49-F238E27FC236}">
                <a16:creationId xmlns:a16="http://schemas.microsoft.com/office/drawing/2014/main" id="{57A6B100-7841-DD4D-BB5B-B6124E09BDA9}"/>
              </a:ext>
            </a:extLst>
          </p:cNvPr>
          <p:cNvSpPr txBox="1"/>
          <p:nvPr userDrawn="1"/>
        </p:nvSpPr>
        <p:spPr>
          <a:xfrm>
            <a:off x="857433" y="1616883"/>
            <a:ext cx="8197666" cy="427979"/>
          </a:xfrm>
          <a:prstGeom prst="rect">
            <a:avLst/>
          </a:prstGeom>
          <a:noFill/>
          <a:ln>
            <a:solidFill>
              <a:schemeClr val="tx1"/>
            </a:solidFill>
          </a:ln>
        </p:spPr>
        <p:txBody>
          <a:bodyPr wrap="square" lIns="90000" tIns="90000" rIns="90000" bIns="90000" rtlCol="0">
            <a:spAutoFit/>
          </a:bodyPr>
          <a:lstStyle/>
          <a:p>
            <a:pPr algn="ctr"/>
            <a:r>
              <a:rPr lang="en-GB" sz="150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Engage multi-channel campaign service</a:t>
            </a:r>
          </a:p>
        </p:txBody>
      </p:sp>
      <p:sp>
        <p:nvSpPr>
          <p:cNvPr id="56" name="TextBox 55">
            <a:extLst>
              <a:ext uri="{FF2B5EF4-FFF2-40B4-BE49-F238E27FC236}">
                <a16:creationId xmlns:a16="http://schemas.microsoft.com/office/drawing/2014/main" id="{E7125004-3085-1D4C-A760-53A7ED5BD837}"/>
              </a:ext>
            </a:extLst>
          </p:cNvPr>
          <p:cNvSpPr txBox="1"/>
          <p:nvPr userDrawn="1"/>
        </p:nvSpPr>
        <p:spPr>
          <a:xfrm>
            <a:off x="857433" y="2178586"/>
            <a:ext cx="8197666" cy="427979"/>
          </a:xfrm>
          <a:prstGeom prst="rect">
            <a:avLst/>
          </a:prstGeom>
          <a:noFill/>
          <a:ln>
            <a:solidFill>
              <a:schemeClr val="tx1"/>
            </a:solidFill>
          </a:ln>
        </p:spPr>
        <p:txBody>
          <a:bodyPr wrap="square" lIns="90000" tIns="90000" rIns="90000" bIns="90000" rtlCol="0">
            <a:spAutoFit/>
          </a:bodyPr>
          <a:lstStyle/>
          <a:p>
            <a:pPr algn="ctr"/>
            <a:r>
              <a:rPr lang="en-GB" sz="150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Secure site across both services. SFTP and API access as standard</a:t>
            </a:r>
          </a:p>
        </p:txBody>
      </p:sp>
      <p:sp>
        <p:nvSpPr>
          <p:cNvPr id="57" name="TextBox 56">
            <a:extLst>
              <a:ext uri="{FF2B5EF4-FFF2-40B4-BE49-F238E27FC236}">
                <a16:creationId xmlns:a16="http://schemas.microsoft.com/office/drawing/2014/main" id="{EACF759D-5243-F845-8B5E-6203736B4458}"/>
              </a:ext>
            </a:extLst>
          </p:cNvPr>
          <p:cNvSpPr txBox="1"/>
          <p:nvPr userDrawn="1"/>
        </p:nvSpPr>
        <p:spPr>
          <a:xfrm>
            <a:off x="857433" y="2701101"/>
            <a:ext cx="8197666" cy="427979"/>
          </a:xfrm>
          <a:prstGeom prst="rect">
            <a:avLst/>
          </a:prstGeom>
          <a:noFill/>
          <a:ln>
            <a:solidFill>
              <a:schemeClr val="tx1"/>
            </a:solidFill>
          </a:ln>
        </p:spPr>
        <p:txBody>
          <a:bodyPr wrap="square" lIns="90000" tIns="90000" rIns="90000" bIns="90000" rtlCol="0">
            <a:spAutoFit/>
          </a:bodyPr>
          <a:lstStyle/>
          <a:p>
            <a:pPr algn="ctr"/>
            <a:r>
              <a:rPr lang="en-GB" sz="150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Contact Channel &amp; Strategy Engine – Customer Behaviour Reporting Suite</a:t>
            </a:r>
          </a:p>
        </p:txBody>
      </p:sp>
      <p:sp>
        <p:nvSpPr>
          <p:cNvPr id="58" name="TextBox 57">
            <a:extLst>
              <a:ext uri="{FF2B5EF4-FFF2-40B4-BE49-F238E27FC236}">
                <a16:creationId xmlns:a16="http://schemas.microsoft.com/office/drawing/2014/main" id="{F4B758F2-2C7A-DE43-9B2B-72A7B343EE0C}"/>
              </a:ext>
            </a:extLst>
          </p:cNvPr>
          <p:cNvSpPr txBox="1"/>
          <p:nvPr userDrawn="1"/>
        </p:nvSpPr>
        <p:spPr>
          <a:xfrm>
            <a:off x="857433" y="3262203"/>
            <a:ext cx="1896290"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IVR Call Mngt</a:t>
            </a:r>
          </a:p>
        </p:txBody>
      </p:sp>
      <p:sp>
        <p:nvSpPr>
          <p:cNvPr id="59" name="TextBox 58">
            <a:extLst>
              <a:ext uri="{FF2B5EF4-FFF2-40B4-BE49-F238E27FC236}">
                <a16:creationId xmlns:a16="http://schemas.microsoft.com/office/drawing/2014/main" id="{F6C404B3-07C6-EE43-BD52-817F72485DAE}"/>
              </a:ext>
            </a:extLst>
          </p:cNvPr>
          <p:cNvSpPr txBox="1"/>
          <p:nvPr userDrawn="1"/>
        </p:nvSpPr>
        <p:spPr>
          <a:xfrm>
            <a:off x="857433" y="4333556"/>
            <a:ext cx="1896290"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SMS Text</a:t>
            </a:r>
          </a:p>
        </p:txBody>
      </p:sp>
      <p:sp>
        <p:nvSpPr>
          <p:cNvPr id="60" name="TextBox 59">
            <a:extLst>
              <a:ext uri="{FF2B5EF4-FFF2-40B4-BE49-F238E27FC236}">
                <a16:creationId xmlns:a16="http://schemas.microsoft.com/office/drawing/2014/main" id="{E797819D-697C-2740-AF2F-0CA508B1E3A0}"/>
              </a:ext>
            </a:extLst>
          </p:cNvPr>
          <p:cNvSpPr txBox="1"/>
          <p:nvPr userDrawn="1"/>
        </p:nvSpPr>
        <p:spPr>
          <a:xfrm>
            <a:off x="2832464" y="3809537"/>
            <a:ext cx="1896289"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Voice AVM</a:t>
            </a:r>
          </a:p>
        </p:txBody>
      </p:sp>
      <p:sp>
        <p:nvSpPr>
          <p:cNvPr id="62" name="TextBox 61">
            <a:extLst>
              <a:ext uri="{FF2B5EF4-FFF2-40B4-BE49-F238E27FC236}">
                <a16:creationId xmlns:a16="http://schemas.microsoft.com/office/drawing/2014/main" id="{F0081F03-AA33-2445-B0AA-83B3AA8BE763}"/>
              </a:ext>
            </a:extLst>
          </p:cNvPr>
          <p:cNvSpPr txBox="1"/>
          <p:nvPr userDrawn="1"/>
        </p:nvSpPr>
        <p:spPr>
          <a:xfrm>
            <a:off x="2832464" y="3262203"/>
            <a:ext cx="1896289"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SMS Webforms</a:t>
            </a:r>
          </a:p>
        </p:txBody>
      </p:sp>
      <p:sp>
        <p:nvSpPr>
          <p:cNvPr id="63" name="TextBox 62">
            <a:extLst>
              <a:ext uri="{FF2B5EF4-FFF2-40B4-BE49-F238E27FC236}">
                <a16:creationId xmlns:a16="http://schemas.microsoft.com/office/drawing/2014/main" id="{934522DC-557E-314F-A6AF-F41CF51DDF0B}"/>
              </a:ext>
            </a:extLst>
          </p:cNvPr>
          <p:cNvSpPr txBox="1"/>
          <p:nvPr userDrawn="1"/>
        </p:nvSpPr>
        <p:spPr>
          <a:xfrm>
            <a:off x="2832464" y="4333556"/>
            <a:ext cx="1896289"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Active Voicemail</a:t>
            </a:r>
          </a:p>
        </p:txBody>
      </p:sp>
      <p:sp>
        <p:nvSpPr>
          <p:cNvPr id="64" name="TextBox 63">
            <a:extLst>
              <a:ext uri="{FF2B5EF4-FFF2-40B4-BE49-F238E27FC236}">
                <a16:creationId xmlns:a16="http://schemas.microsoft.com/office/drawing/2014/main" id="{F0609565-8D6B-864B-ADFF-2577BA41BCDE}"/>
              </a:ext>
            </a:extLst>
          </p:cNvPr>
          <p:cNvSpPr txBox="1"/>
          <p:nvPr userDrawn="1"/>
        </p:nvSpPr>
        <p:spPr>
          <a:xfrm>
            <a:off x="857433" y="3809537"/>
            <a:ext cx="1896290"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Data Appending</a:t>
            </a:r>
          </a:p>
        </p:txBody>
      </p:sp>
      <p:sp>
        <p:nvSpPr>
          <p:cNvPr id="69" name="TextBox 68">
            <a:extLst>
              <a:ext uri="{FF2B5EF4-FFF2-40B4-BE49-F238E27FC236}">
                <a16:creationId xmlns:a16="http://schemas.microsoft.com/office/drawing/2014/main" id="{8AFF296E-5F3F-E341-94D4-EBB23A648014}"/>
              </a:ext>
            </a:extLst>
          </p:cNvPr>
          <p:cNvSpPr txBox="1"/>
          <p:nvPr userDrawn="1"/>
        </p:nvSpPr>
        <p:spPr>
          <a:xfrm>
            <a:off x="7158809" y="3809537"/>
            <a:ext cx="1896289" cy="397201"/>
          </a:xfrm>
          <a:prstGeom prst="rect">
            <a:avLst/>
          </a:prstGeom>
          <a:noFill/>
          <a:ln>
            <a:solidFill>
              <a:schemeClr val="accent3"/>
            </a:solidFill>
          </a:ln>
        </p:spPr>
        <p:txBody>
          <a:bodyPr wrap="square" lIns="90000" tIns="90000" rIns="90000" bIns="90000" rtlCol="0">
            <a:spAutoFit/>
          </a:bodyPr>
          <a:lstStyle/>
          <a:p>
            <a:pPr algn="ctr"/>
            <a:r>
              <a:rPr lang="en-GB" sz="1400" b="0" i="0" kern="1200" dirty="0">
                <a:solidFill>
                  <a:schemeClr val="accent3"/>
                </a:solidFill>
                <a:effectLst/>
                <a:latin typeface="Open Sans" panose="020B0606030504020204" pitchFamily="34" charset="0"/>
                <a:ea typeface="Open Sans" panose="020B0606030504020204" pitchFamily="34" charset="0"/>
                <a:cs typeface="Open Sans" panose="020B0606030504020204" pitchFamily="34" charset="0"/>
              </a:rPr>
              <a:t>Chat &amp; Chatbots</a:t>
            </a:r>
          </a:p>
        </p:txBody>
      </p:sp>
      <p:sp>
        <p:nvSpPr>
          <p:cNvPr id="65" name="TextBox 64">
            <a:extLst>
              <a:ext uri="{FF2B5EF4-FFF2-40B4-BE49-F238E27FC236}">
                <a16:creationId xmlns:a16="http://schemas.microsoft.com/office/drawing/2014/main" id="{6E5CDFF6-EF0A-604F-B2B1-421FA439413D}"/>
              </a:ext>
            </a:extLst>
          </p:cNvPr>
          <p:cNvSpPr txBox="1"/>
          <p:nvPr userDrawn="1"/>
        </p:nvSpPr>
        <p:spPr>
          <a:xfrm>
            <a:off x="5169615" y="3262203"/>
            <a:ext cx="1896289" cy="397201"/>
          </a:xfrm>
          <a:prstGeom prst="rect">
            <a:avLst/>
          </a:prstGeom>
          <a:noFill/>
          <a:ln>
            <a:solidFill>
              <a:schemeClr val="accent3"/>
            </a:solidFill>
          </a:ln>
        </p:spPr>
        <p:txBody>
          <a:bodyPr wrap="square" lIns="90000" tIns="90000" rIns="90000" bIns="90000" rtlCol="0">
            <a:spAutoFit/>
          </a:bodyPr>
          <a:lstStyle/>
          <a:p>
            <a:pPr algn="ctr"/>
            <a:r>
              <a:rPr lang="en-GB" sz="1400" b="0" i="0" kern="1200" dirty="0">
                <a:solidFill>
                  <a:schemeClr val="accent3"/>
                </a:solidFill>
                <a:effectLst/>
                <a:latin typeface="Open Sans" panose="020B0606030504020204" pitchFamily="34" charset="0"/>
                <a:ea typeface="Open Sans" panose="020B0606030504020204" pitchFamily="34" charset="0"/>
                <a:cs typeface="Open Sans" panose="020B0606030504020204" pitchFamily="34" charset="0"/>
              </a:rPr>
              <a:t>Cloud Dialler</a:t>
            </a:r>
          </a:p>
        </p:txBody>
      </p:sp>
      <p:sp>
        <p:nvSpPr>
          <p:cNvPr id="66" name="TextBox 65">
            <a:extLst>
              <a:ext uri="{FF2B5EF4-FFF2-40B4-BE49-F238E27FC236}">
                <a16:creationId xmlns:a16="http://schemas.microsoft.com/office/drawing/2014/main" id="{42FD2A07-6853-6F4F-8188-30CD8E667069}"/>
              </a:ext>
            </a:extLst>
          </p:cNvPr>
          <p:cNvSpPr txBox="1"/>
          <p:nvPr userDrawn="1"/>
        </p:nvSpPr>
        <p:spPr>
          <a:xfrm>
            <a:off x="7158809" y="3262203"/>
            <a:ext cx="1896289" cy="397201"/>
          </a:xfrm>
          <a:prstGeom prst="rect">
            <a:avLst/>
          </a:prstGeom>
          <a:noFill/>
          <a:ln>
            <a:solidFill>
              <a:schemeClr val="accent3"/>
            </a:solidFill>
          </a:ln>
        </p:spPr>
        <p:txBody>
          <a:bodyPr wrap="square" lIns="90000" tIns="90000" rIns="90000" bIns="90000" rtlCol="0">
            <a:spAutoFit/>
          </a:bodyPr>
          <a:lstStyle/>
          <a:p>
            <a:pPr algn="ctr"/>
            <a:r>
              <a:rPr lang="en-GB" sz="1400" b="0" i="0" kern="1200" dirty="0">
                <a:solidFill>
                  <a:schemeClr val="accent3"/>
                </a:solidFill>
                <a:effectLst/>
                <a:latin typeface="Open Sans" panose="020B0606030504020204" pitchFamily="34" charset="0"/>
                <a:ea typeface="Open Sans" panose="020B0606030504020204" pitchFamily="34" charset="0"/>
                <a:cs typeface="Open Sans" panose="020B0606030504020204" pitchFamily="34" charset="0"/>
              </a:rPr>
              <a:t>Email</a:t>
            </a:r>
          </a:p>
        </p:txBody>
      </p:sp>
      <p:sp>
        <p:nvSpPr>
          <p:cNvPr id="70" name="TextBox 69">
            <a:extLst>
              <a:ext uri="{FF2B5EF4-FFF2-40B4-BE49-F238E27FC236}">
                <a16:creationId xmlns:a16="http://schemas.microsoft.com/office/drawing/2014/main" id="{B0C9A483-53DA-D04F-A0CD-762837AFF603}"/>
              </a:ext>
            </a:extLst>
          </p:cNvPr>
          <p:cNvSpPr txBox="1"/>
          <p:nvPr userDrawn="1"/>
        </p:nvSpPr>
        <p:spPr>
          <a:xfrm>
            <a:off x="5169615" y="4348944"/>
            <a:ext cx="1896289" cy="366424"/>
          </a:xfrm>
          <a:prstGeom prst="rect">
            <a:avLst/>
          </a:prstGeom>
          <a:noFill/>
          <a:ln>
            <a:solidFill>
              <a:schemeClr val="accent3"/>
            </a:solidFill>
          </a:ln>
        </p:spPr>
        <p:txBody>
          <a:bodyPr wrap="square" lIns="90000" tIns="90000" rIns="90000" bIns="90000" rtlCol="0">
            <a:spAutoFit/>
          </a:bodyPr>
          <a:lstStyle/>
          <a:p>
            <a:pPr algn="ctr"/>
            <a:r>
              <a:rPr lang="en-GB" sz="1200" b="0" i="0" kern="1200" dirty="0">
                <a:solidFill>
                  <a:schemeClr val="accent3"/>
                </a:solidFill>
                <a:effectLst/>
                <a:latin typeface="Open Sans" panose="020B0606030504020204" pitchFamily="34" charset="0"/>
                <a:ea typeface="Open Sans" panose="020B0606030504020204" pitchFamily="34" charset="0"/>
                <a:cs typeface="Open Sans" panose="020B0606030504020204" pitchFamily="34" charset="0"/>
              </a:rPr>
              <a:t>Pay Mobile payments</a:t>
            </a:r>
          </a:p>
        </p:txBody>
      </p:sp>
      <p:sp>
        <p:nvSpPr>
          <p:cNvPr id="67" name="TextBox 66">
            <a:extLst>
              <a:ext uri="{FF2B5EF4-FFF2-40B4-BE49-F238E27FC236}">
                <a16:creationId xmlns:a16="http://schemas.microsoft.com/office/drawing/2014/main" id="{BC07EBC9-A58E-B845-8C31-D4F4C5014764}"/>
              </a:ext>
            </a:extLst>
          </p:cNvPr>
          <p:cNvSpPr txBox="1"/>
          <p:nvPr userDrawn="1"/>
        </p:nvSpPr>
        <p:spPr>
          <a:xfrm>
            <a:off x="7158809" y="4333556"/>
            <a:ext cx="1896289" cy="397201"/>
          </a:xfrm>
          <a:prstGeom prst="rect">
            <a:avLst/>
          </a:prstGeom>
          <a:noFill/>
          <a:ln>
            <a:solidFill>
              <a:schemeClr val="accent3"/>
            </a:solidFill>
          </a:ln>
        </p:spPr>
        <p:txBody>
          <a:bodyPr wrap="square" lIns="90000" tIns="90000" rIns="90000" bIns="90000" rtlCol="0">
            <a:spAutoFit/>
          </a:bodyPr>
          <a:lstStyle/>
          <a:p>
            <a:pPr algn="ctr"/>
            <a:r>
              <a:rPr lang="en-GB" sz="1400" b="0" i="0" kern="1200" dirty="0">
                <a:solidFill>
                  <a:schemeClr val="accent3"/>
                </a:solidFill>
                <a:effectLst/>
                <a:latin typeface="Open Sans" panose="020B0606030504020204" pitchFamily="34" charset="0"/>
                <a:ea typeface="Open Sans" panose="020B0606030504020204" pitchFamily="34" charset="0"/>
                <a:cs typeface="Open Sans" panose="020B0606030504020204" pitchFamily="34" charset="0"/>
              </a:rPr>
              <a:t>Pay 360</a:t>
            </a:r>
          </a:p>
        </p:txBody>
      </p:sp>
      <p:sp>
        <p:nvSpPr>
          <p:cNvPr id="68" name="TextBox 67">
            <a:extLst>
              <a:ext uri="{FF2B5EF4-FFF2-40B4-BE49-F238E27FC236}">
                <a16:creationId xmlns:a16="http://schemas.microsoft.com/office/drawing/2014/main" id="{F83E921B-C019-7C4B-AD54-4EFB1192BA7D}"/>
              </a:ext>
            </a:extLst>
          </p:cNvPr>
          <p:cNvSpPr txBox="1"/>
          <p:nvPr userDrawn="1"/>
        </p:nvSpPr>
        <p:spPr>
          <a:xfrm>
            <a:off x="5169615" y="3801842"/>
            <a:ext cx="1896289" cy="412590"/>
          </a:xfrm>
          <a:prstGeom prst="rect">
            <a:avLst/>
          </a:prstGeom>
          <a:noFill/>
          <a:ln>
            <a:solidFill>
              <a:schemeClr val="accent3"/>
            </a:solidFill>
          </a:ln>
        </p:spPr>
        <p:txBody>
          <a:bodyPr wrap="square" lIns="90000" tIns="90000" rIns="90000" bIns="90000" rtlCol="0">
            <a:spAutoFit/>
          </a:bodyPr>
          <a:lstStyle/>
          <a:p>
            <a:pPr algn="ctr"/>
            <a:r>
              <a:rPr lang="en-GB" sz="1400" b="0" i="0" kern="1200" dirty="0">
                <a:solidFill>
                  <a:schemeClr val="accent3"/>
                </a:solidFill>
                <a:effectLst/>
                <a:latin typeface="Open Sans" panose="020B0606030504020204" pitchFamily="34" charset="0"/>
                <a:ea typeface="Open Sans" panose="020B0606030504020204" pitchFamily="34" charset="0"/>
                <a:cs typeface="Open Sans" panose="020B0606030504020204" pitchFamily="34" charset="0"/>
              </a:rPr>
              <a:t>Instant messaging</a:t>
            </a:r>
          </a:p>
        </p:txBody>
      </p:sp>
      <p:pic>
        <p:nvPicPr>
          <p:cNvPr id="23" name="Picture 22">
            <a:extLst>
              <a:ext uri="{FF2B5EF4-FFF2-40B4-BE49-F238E27FC236}">
                <a16:creationId xmlns:a16="http://schemas.microsoft.com/office/drawing/2014/main" id="{757017EA-CB1F-456F-AE80-C2AECA8C33B6}"/>
              </a:ext>
            </a:extLst>
          </p:cNvPr>
          <p:cNvPicPr>
            <a:picLocks noChangeAspect="1"/>
          </p:cNvPicPr>
          <p:nvPr userDrawn="1"/>
        </p:nvPicPr>
        <p:blipFill>
          <a:blip r:embed="rId2"/>
          <a:srcRect/>
          <a:stretch/>
        </p:blipFill>
        <p:spPr>
          <a:xfrm>
            <a:off x="866336" y="6246743"/>
            <a:ext cx="1892416" cy="300647"/>
          </a:xfrm>
          <a:prstGeom prst="rect">
            <a:avLst/>
          </a:prstGeom>
        </p:spPr>
      </p:pic>
      <p:sp>
        <p:nvSpPr>
          <p:cNvPr id="24" name="TextBox 23">
            <a:extLst>
              <a:ext uri="{FF2B5EF4-FFF2-40B4-BE49-F238E27FC236}">
                <a16:creationId xmlns:a16="http://schemas.microsoft.com/office/drawing/2014/main" id="{1176EABE-CB6D-4F87-9A10-67EE8C43B0BF}"/>
              </a:ext>
            </a:extLst>
          </p:cNvPr>
          <p:cNvSpPr txBox="1"/>
          <p:nvPr userDrawn="1"/>
        </p:nvSpPr>
        <p:spPr>
          <a:xfrm>
            <a:off x="866335" y="6431016"/>
            <a:ext cx="8477170" cy="352212"/>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tx1"/>
                </a:solidFill>
                <a:effectLst/>
                <a:uLnTx/>
                <a:uFillTx/>
                <a:latin typeface="Open sans"/>
              </a:rPr>
              <a:t>telsolutions.co.uk  | Telsolutions © 2020 </a:t>
            </a:r>
            <a:r>
              <a:rPr kumimoji="0" lang="en-GB" sz="700" i="0" u="none" strike="noStrike" kern="0" cap="none" spc="0" normalizeH="0" baseline="0" noProof="0" dirty="0">
                <a:ln>
                  <a:noFill/>
                </a:ln>
                <a:solidFill>
                  <a:schemeClr val="tx1"/>
                </a:solidFill>
                <a:effectLst/>
                <a:uLnTx/>
                <a:uFillTx/>
                <a:latin typeface="Open sans"/>
              </a:rPr>
              <a:t>Content is not for distribution to any third party provider without the express permission of the author Daniel Pearce, Director of Business development</a:t>
            </a:r>
          </a:p>
        </p:txBody>
      </p:sp>
      <p:pic>
        <p:nvPicPr>
          <p:cNvPr id="25" name="Picture 24">
            <a:extLst>
              <a:ext uri="{FF2B5EF4-FFF2-40B4-BE49-F238E27FC236}">
                <a16:creationId xmlns:a16="http://schemas.microsoft.com/office/drawing/2014/main" id="{AEDBBB6D-42E9-4EF1-BC20-96020F9EF018}"/>
              </a:ext>
            </a:extLst>
          </p:cNvPr>
          <p:cNvPicPr>
            <a:picLocks noChangeAspect="1"/>
          </p:cNvPicPr>
          <p:nvPr userDrawn="1"/>
        </p:nvPicPr>
        <p:blipFill rotWithShape="1">
          <a:blip r:embed="rId3"/>
          <a:srcRect r="72630" b="-2617"/>
          <a:stretch/>
        </p:blipFill>
        <p:spPr>
          <a:xfrm>
            <a:off x="7986131" y="6306701"/>
            <a:ext cx="1228100" cy="212647"/>
          </a:xfrm>
          <a:prstGeom prst="rect">
            <a:avLst/>
          </a:prstGeom>
        </p:spPr>
      </p:pic>
      <p:cxnSp>
        <p:nvCxnSpPr>
          <p:cNvPr id="26" name="Straight Connector 25">
            <a:extLst>
              <a:ext uri="{FF2B5EF4-FFF2-40B4-BE49-F238E27FC236}">
                <a16:creationId xmlns:a16="http://schemas.microsoft.com/office/drawing/2014/main" id="{8A44F736-458E-4245-A68B-3A097FF30CC6}"/>
              </a:ext>
            </a:extLst>
          </p:cNvPr>
          <p:cNvCxnSpPr>
            <a:cxnSpLocks/>
          </p:cNvCxnSpPr>
          <p:nvPr userDrawn="1"/>
        </p:nvCxnSpPr>
        <p:spPr>
          <a:xfrm>
            <a:off x="866335" y="6179405"/>
            <a:ext cx="834789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2770183"/>
      </p:ext>
    </p:extLst>
  </p:cSld>
  <p:clrMapOvr>
    <a:masterClrMapping/>
  </p:clrMapOvr>
  <p:extLst>
    <p:ext uri="{DCECCB84-F9BA-43D5-87BE-67443E8EF086}">
      <p15:sldGuideLst xmlns:p15="http://schemas.microsoft.com/office/powerpoint/2012/main">
        <p15:guide id="1" orient="horz" pos="3498">
          <p15:clr>
            <a:srgbClr val="FBAE40"/>
          </p15:clr>
        </p15:guide>
        <p15:guide id="2" pos="312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act v2">
    <p:bg>
      <p:bgPr>
        <a:solidFill>
          <a:schemeClr val="bg2">
            <a:alpha val="99000"/>
          </a:schemeClr>
        </a:solidFill>
        <a:effectLst/>
      </p:bgPr>
    </p:bg>
    <p:spTree>
      <p:nvGrpSpPr>
        <p:cNvPr id="1" name=""/>
        <p:cNvGrpSpPr/>
        <p:nvPr/>
      </p:nvGrpSpPr>
      <p:grpSpPr>
        <a:xfrm>
          <a:off x="0" y="0"/>
          <a:ext cx="0" cy="0"/>
          <a:chOff x="0" y="0"/>
          <a:chExt cx="0" cy="0"/>
        </a:xfrm>
      </p:grpSpPr>
      <p:sp>
        <p:nvSpPr>
          <p:cNvPr id="20" name="Subtitle 2">
            <a:extLst>
              <a:ext uri="{FF2B5EF4-FFF2-40B4-BE49-F238E27FC236}">
                <a16:creationId xmlns:a16="http://schemas.microsoft.com/office/drawing/2014/main" id="{63CB018E-C454-5A43-8F33-EA4E3FBE40E0}"/>
              </a:ext>
            </a:extLst>
          </p:cNvPr>
          <p:cNvSpPr txBox="1">
            <a:spLocks/>
          </p:cNvSpPr>
          <p:nvPr userDrawn="1"/>
        </p:nvSpPr>
        <p:spPr>
          <a:xfrm>
            <a:off x="3966884" y="4387975"/>
            <a:ext cx="4919208" cy="682036"/>
          </a:xfrm>
          <a:prstGeom prst="rect">
            <a:avLst/>
          </a:prstGeom>
        </p:spPr>
        <p:txBody>
          <a:bodyPr vert="horz" lIns="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solidFill>
                  <a:schemeClr val="tx1"/>
                </a:solidFill>
              </a:rPr>
              <a:t>For application details on Income Accelerator &amp; AI Recoveries. Designed and Developed by Daniel Pearce.</a:t>
            </a:r>
            <a:endParaRPr lang="en-US" sz="1400" dirty="0">
              <a:solidFill>
                <a:schemeClr val="tx1"/>
              </a:solidFill>
            </a:endParaRPr>
          </a:p>
        </p:txBody>
      </p:sp>
      <p:sp>
        <p:nvSpPr>
          <p:cNvPr id="22" name="Subtitle 2">
            <a:extLst>
              <a:ext uri="{FF2B5EF4-FFF2-40B4-BE49-F238E27FC236}">
                <a16:creationId xmlns:a16="http://schemas.microsoft.com/office/drawing/2014/main" id="{D21CB4A8-9F74-F345-B49E-5F36EF5A481C}"/>
              </a:ext>
            </a:extLst>
          </p:cNvPr>
          <p:cNvSpPr txBox="1">
            <a:spLocks/>
          </p:cNvSpPr>
          <p:nvPr userDrawn="1"/>
        </p:nvSpPr>
        <p:spPr>
          <a:xfrm>
            <a:off x="3959609" y="1493575"/>
            <a:ext cx="4425829" cy="968484"/>
          </a:xfrm>
          <a:prstGeom prst="rect">
            <a:avLst/>
          </a:prstGeom>
        </p:spPr>
        <p:txBody>
          <a:bodyPr vert="horz" lIns="0" tIns="45720" rIns="91440" bIns="45720" rtlCol="0">
            <a:normAutofit fontScale="850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dirty="0">
                <a:solidFill>
                  <a:schemeClr val="tx1"/>
                </a:solidFill>
                <a:latin typeface="Imprima" pitchFamily="2" charset="77"/>
              </a:rPr>
              <a:t>Daniel Pearce, </a:t>
            </a:r>
            <a:br>
              <a:rPr lang="en-GB" sz="2800" dirty="0">
                <a:solidFill>
                  <a:schemeClr val="tx1"/>
                </a:solidFill>
                <a:latin typeface="Imprima" pitchFamily="2" charset="77"/>
              </a:rPr>
            </a:br>
            <a:r>
              <a:rPr lang="en-GB" sz="2800" dirty="0">
                <a:solidFill>
                  <a:schemeClr val="tx1"/>
                </a:solidFill>
                <a:latin typeface="Imprima" pitchFamily="2" charset="77"/>
              </a:rPr>
              <a:t>Director of Development &amp; Sales</a:t>
            </a:r>
          </a:p>
        </p:txBody>
      </p:sp>
      <p:sp>
        <p:nvSpPr>
          <p:cNvPr id="24" name="Subtitle 2">
            <a:extLst>
              <a:ext uri="{FF2B5EF4-FFF2-40B4-BE49-F238E27FC236}">
                <a16:creationId xmlns:a16="http://schemas.microsoft.com/office/drawing/2014/main" id="{CC1AC578-3BEE-B242-B3BE-3BCAC8ECF454}"/>
              </a:ext>
            </a:extLst>
          </p:cNvPr>
          <p:cNvSpPr txBox="1">
            <a:spLocks/>
          </p:cNvSpPr>
          <p:nvPr userDrawn="1"/>
        </p:nvSpPr>
        <p:spPr>
          <a:xfrm>
            <a:off x="4296680" y="2444572"/>
            <a:ext cx="3983428" cy="1686994"/>
          </a:xfrm>
          <a:prstGeom prst="rect">
            <a:avLst/>
          </a:prstGeom>
        </p:spPr>
        <p:txBody>
          <a:bodyPr vert="horz" lIns="0" tIns="45720" rIns="91440" bIns="45720" numCol="1" rtlCol="0">
            <a:norm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solidFill>
                  <a:schemeClr val="tx1"/>
                </a:solidFill>
              </a:rPr>
              <a:t>01279 456 679</a:t>
            </a:r>
            <a:endParaRPr lang="en-US" dirty="0">
              <a:solidFill>
                <a:schemeClr val="tx1"/>
              </a:solidFill>
            </a:endParaRPr>
          </a:p>
          <a:p>
            <a:pPr>
              <a:lnSpc>
                <a:spcPct val="100000"/>
              </a:lnSpc>
            </a:pPr>
            <a:r>
              <a:rPr lang="en-GB" u="none" dirty="0">
                <a:solidFill>
                  <a:schemeClr val="tx1"/>
                </a:solidFill>
              </a:rPr>
              <a:t>daniel.pearce@telsolutions.co.uk</a:t>
            </a:r>
          </a:p>
          <a:p>
            <a:pPr>
              <a:lnSpc>
                <a:spcPct val="100000"/>
              </a:lnSpc>
            </a:pPr>
            <a:r>
              <a:rPr lang="en-US" dirty="0">
                <a:solidFill>
                  <a:schemeClr val="tx1"/>
                </a:solidFill>
              </a:rPr>
              <a:t>Daniel Pearce</a:t>
            </a:r>
          </a:p>
          <a:p>
            <a:pPr>
              <a:lnSpc>
                <a:spcPct val="100000"/>
              </a:lnSpc>
            </a:pPr>
            <a:r>
              <a:rPr lang="en-US" dirty="0">
                <a:solidFill>
                  <a:schemeClr val="tx1"/>
                </a:solidFill>
              </a:rPr>
              <a:t>@collectnow</a:t>
            </a:r>
          </a:p>
        </p:txBody>
      </p:sp>
      <p:pic>
        <p:nvPicPr>
          <p:cNvPr id="21" name="Picture 20" descr="A picture containing drawing&#10;&#10;Description automatically generated">
            <a:extLst>
              <a:ext uri="{FF2B5EF4-FFF2-40B4-BE49-F238E27FC236}">
                <a16:creationId xmlns:a16="http://schemas.microsoft.com/office/drawing/2014/main" id="{05AA934A-95BE-D742-8886-1D3DA8805ECB}"/>
              </a:ext>
            </a:extLst>
          </p:cNvPr>
          <p:cNvPicPr>
            <a:picLocks noChangeAspect="1"/>
          </p:cNvPicPr>
          <p:nvPr userDrawn="1"/>
        </p:nvPicPr>
        <p:blipFill rotWithShape="1">
          <a:blip r:embed="rId2"/>
          <a:srcRect l="37635" t="40595" r="45092" b="37376"/>
          <a:stretch/>
        </p:blipFill>
        <p:spPr>
          <a:xfrm>
            <a:off x="3949006" y="3306162"/>
            <a:ext cx="223627" cy="201537"/>
          </a:xfrm>
          <a:prstGeom prst="rect">
            <a:avLst/>
          </a:prstGeom>
        </p:spPr>
      </p:pic>
      <p:pic>
        <p:nvPicPr>
          <p:cNvPr id="23" name="Picture 22" descr="A picture containing bird&#10;&#10;Description automatically generated">
            <a:extLst>
              <a:ext uri="{FF2B5EF4-FFF2-40B4-BE49-F238E27FC236}">
                <a16:creationId xmlns:a16="http://schemas.microsoft.com/office/drawing/2014/main" id="{E13AED15-6327-CF4A-AC7A-6DFEAFD8ED3B}"/>
              </a:ext>
            </a:extLst>
          </p:cNvPr>
          <p:cNvPicPr>
            <a:picLocks noChangeAspect="1"/>
          </p:cNvPicPr>
          <p:nvPr userDrawn="1"/>
        </p:nvPicPr>
        <p:blipFill rotWithShape="1">
          <a:blip r:embed="rId3"/>
          <a:srcRect l="35270" t="39045" r="43268" b="35951"/>
          <a:stretch/>
        </p:blipFill>
        <p:spPr>
          <a:xfrm>
            <a:off x="3914227" y="3693726"/>
            <a:ext cx="271106" cy="223200"/>
          </a:xfrm>
          <a:prstGeom prst="rect">
            <a:avLst/>
          </a:prstGeom>
        </p:spPr>
      </p:pic>
      <p:pic>
        <p:nvPicPr>
          <p:cNvPr id="25" name="Picture 24" descr="A close up of a logo&#10;&#10;Description automatically generated">
            <a:extLst>
              <a:ext uri="{FF2B5EF4-FFF2-40B4-BE49-F238E27FC236}">
                <a16:creationId xmlns:a16="http://schemas.microsoft.com/office/drawing/2014/main" id="{0F4D6BAB-63B5-0E41-A10E-9C8C4811EE09}"/>
              </a:ext>
            </a:extLst>
          </p:cNvPr>
          <p:cNvPicPr>
            <a:picLocks noChangeAspect="1"/>
          </p:cNvPicPr>
          <p:nvPr userDrawn="1"/>
        </p:nvPicPr>
        <p:blipFill rotWithShape="1">
          <a:blip r:embed="rId4"/>
          <a:srcRect l="34735" t="41279" r="42234" b="36692"/>
          <a:stretch/>
        </p:blipFill>
        <p:spPr>
          <a:xfrm>
            <a:off x="3924547" y="2937702"/>
            <a:ext cx="271110" cy="183247"/>
          </a:xfrm>
          <a:prstGeom prst="rect">
            <a:avLst/>
          </a:prstGeom>
        </p:spPr>
      </p:pic>
      <p:pic>
        <p:nvPicPr>
          <p:cNvPr id="27" name="Picture 26" descr="A close up of a logo&#10;&#10;Description automatically generated">
            <a:extLst>
              <a:ext uri="{FF2B5EF4-FFF2-40B4-BE49-F238E27FC236}">
                <a16:creationId xmlns:a16="http://schemas.microsoft.com/office/drawing/2014/main" id="{2A799AB2-247E-8F46-9961-2B19A64AF61F}"/>
              </a:ext>
            </a:extLst>
          </p:cNvPr>
          <p:cNvPicPr>
            <a:picLocks noChangeAspect="1"/>
          </p:cNvPicPr>
          <p:nvPr userDrawn="1"/>
        </p:nvPicPr>
        <p:blipFill rotWithShape="1">
          <a:blip r:embed="rId5"/>
          <a:srcRect l="37137" t="37601" r="43472" b="32373"/>
          <a:stretch/>
        </p:blipFill>
        <p:spPr>
          <a:xfrm>
            <a:off x="3966884" y="2510082"/>
            <a:ext cx="206472" cy="226202"/>
          </a:xfrm>
          <a:prstGeom prst="rect">
            <a:avLst/>
          </a:prstGeom>
        </p:spPr>
      </p:pic>
      <p:sp>
        <p:nvSpPr>
          <p:cNvPr id="19" name="Subtitle 2">
            <a:extLst>
              <a:ext uri="{FF2B5EF4-FFF2-40B4-BE49-F238E27FC236}">
                <a16:creationId xmlns:a16="http://schemas.microsoft.com/office/drawing/2014/main" id="{75B88927-76BA-5E4D-AD6B-0AAB0C6C3109}"/>
              </a:ext>
            </a:extLst>
          </p:cNvPr>
          <p:cNvSpPr txBox="1">
            <a:spLocks/>
          </p:cNvSpPr>
          <p:nvPr userDrawn="1"/>
        </p:nvSpPr>
        <p:spPr>
          <a:xfrm>
            <a:off x="3959609" y="762180"/>
            <a:ext cx="4425829" cy="743947"/>
          </a:xfrm>
          <a:prstGeom prst="rect">
            <a:avLst/>
          </a:prstGeom>
        </p:spPr>
        <p:txBody>
          <a:bodyPr vert="horz" lIns="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000" dirty="0">
                <a:solidFill>
                  <a:schemeClr val="accent4"/>
                </a:solidFill>
                <a:latin typeface="Imprima" pitchFamily="2" charset="77"/>
              </a:rPr>
              <a:t>Get in touch</a:t>
            </a:r>
          </a:p>
        </p:txBody>
      </p:sp>
      <p:pic>
        <p:nvPicPr>
          <p:cNvPr id="18" name="Picture 17">
            <a:extLst>
              <a:ext uri="{FF2B5EF4-FFF2-40B4-BE49-F238E27FC236}">
                <a16:creationId xmlns:a16="http://schemas.microsoft.com/office/drawing/2014/main" id="{3436BB8F-7974-254F-A60A-0D32AE005EFA}"/>
              </a:ext>
            </a:extLst>
          </p:cNvPr>
          <p:cNvPicPr>
            <a:picLocks noChangeAspect="1"/>
          </p:cNvPicPr>
          <p:nvPr userDrawn="1"/>
        </p:nvPicPr>
        <p:blipFill>
          <a:blip r:embed="rId6"/>
          <a:srcRect/>
          <a:stretch/>
        </p:blipFill>
        <p:spPr>
          <a:xfrm>
            <a:off x="866336" y="5772925"/>
            <a:ext cx="1892416" cy="300647"/>
          </a:xfrm>
          <a:prstGeom prst="rect">
            <a:avLst/>
          </a:prstGeom>
        </p:spPr>
      </p:pic>
      <p:sp>
        <p:nvSpPr>
          <p:cNvPr id="26" name="TextBox 25">
            <a:extLst>
              <a:ext uri="{FF2B5EF4-FFF2-40B4-BE49-F238E27FC236}">
                <a16:creationId xmlns:a16="http://schemas.microsoft.com/office/drawing/2014/main" id="{8992E3FD-30B5-3443-8F50-BF14AF254CC5}"/>
              </a:ext>
            </a:extLst>
          </p:cNvPr>
          <p:cNvSpPr txBox="1"/>
          <p:nvPr userDrawn="1"/>
        </p:nvSpPr>
        <p:spPr>
          <a:xfrm>
            <a:off x="866335" y="6073572"/>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tx1"/>
                </a:solidFill>
                <a:effectLst/>
                <a:uLnTx/>
                <a:uFillTx/>
                <a:latin typeface="Open sans"/>
              </a:rPr>
              <a:t>telsolutions.co.uk  | Telsolutions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tx1"/>
                </a:solidFill>
                <a:effectLst/>
                <a:uLnTx/>
                <a:uFillTx/>
                <a:latin typeface="Open sans"/>
              </a:rPr>
              <a:t>Content is not for distribution to any third party provider without the express permission of the author Daniel Pearce, Director of Business development</a:t>
            </a:r>
          </a:p>
        </p:txBody>
      </p:sp>
      <p:pic>
        <p:nvPicPr>
          <p:cNvPr id="28" name="Picture 27">
            <a:extLst>
              <a:ext uri="{FF2B5EF4-FFF2-40B4-BE49-F238E27FC236}">
                <a16:creationId xmlns:a16="http://schemas.microsoft.com/office/drawing/2014/main" id="{DB17D2B0-FA8B-4E44-BB90-0A3865CEB00D}"/>
              </a:ext>
            </a:extLst>
          </p:cNvPr>
          <p:cNvPicPr>
            <a:picLocks noChangeAspect="1"/>
          </p:cNvPicPr>
          <p:nvPr userDrawn="1"/>
        </p:nvPicPr>
        <p:blipFill rotWithShape="1">
          <a:blip r:embed="rId7"/>
          <a:srcRect r="72630" b="-2617"/>
          <a:stretch/>
        </p:blipFill>
        <p:spPr>
          <a:xfrm>
            <a:off x="7811564" y="5832883"/>
            <a:ext cx="1228100" cy="212647"/>
          </a:xfrm>
          <a:prstGeom prst="rect">
            <a:avLst/>
          </a:prstGeom>
        </p:spPr>
      </p:pic>
      <p:cxnSp>
        <p:nvCxnSpPr>
          <p:cNvPr id="29" name="Straight Connector 28">
            <a:extLst>
              <a:ext uri="{FF2B5EF4-FFF2-40B4-BE49-F238E27FC236}">
                <a16:creationId xmlns:a16="http://schemas.microsoft.com/office/drawing/2014/main" id="{7A2BAD1B-6CAD-A740-9E3D-C7D97E6C15D9}"/>
              </a:ext>
            </a:extLst>
          </p:cNvPr>
          <p:cNvCxnSpPr>
            <a:cxnSpLocks/>
          </p:cNvCxnSpPr>
          <p:nvPr userDrawn="1"/>
        </p:nvCxnSpPr>
        <p:spPr>
          <a:xfrm>
            <a:off x="866335" y="5555959"/>
            <a:ext cx="817332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30" name="Diagram 29">
            <a:extLst>
              <a:ext uri="{FF2B5EF4-FFF2-40B4-BE49-F238E27FC236}">
                <a16:creationId xmlns:a16="http://schemas.microsoft.com/office/drawing/2014/main" id="{3B841959-D86D-C042-95C0-055B3E9F6315}"/>
              </a:ext>
            </a:extLst>
          </p:cNvPr>
          <p:cNvGraphicFramePr/>
          <p:nvPr userDrawn="1">
            <p:extLst>
              <p:ext uri="{D42A27DB-BD31-4B8C-83A1-F6EECF244321}">
                <p14:modId xmlns:p14="http://schemas.microsoft.com/office/powerpoint/2010/main" val="3804441927"/>
              </p:ext>
            </p:extLst>
          </p:nvPr>
        </p:nvGraphicFramePr>
        <p:xfrm>
          <a:off x="515791" y="817078"/>
          <a:ext cx="3398436" cy="38405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2" name="Picture 31" descr="A picture containing cat&#10;&#10;Description automatically generated">
            <a:extLst>
              <a:ext uri="{FF2B5EF4-FFF2-40B4-BE49-F238E27FC236}">
                <a16:creationId xmlns:a16="http://schemas.microsoft.com/office/drawing/2014/main" id="{F5932147-8B89-8742-8AD2-52C63EA5F349}"/>
              </a:ext>
            </a:extLst>
          </p:cNvPr>
          <p:cNvPicPr>
            <a:picLocks noChangeAspect="1"/>
          </p:cNvPicPr>
          <p:nvPr userDrawn="1"/>
        </p:nvPicPr>
        <p:blipFill rotWithShape="1">
          <a:blip r:embed="rId13"/>
          <a:srcRect l="36795" t="38452" r="45063" b="34359"/>
          <a:stretch/>
        </p:blipFill>
        <p:spPr>
          <a:xfrm>
            <a:off x="3997685" y="2523558"/>
            <a:ext cx="183111" cy="194148"/>
          </a:xfrm>
          <a:prstGeom prst="rect">
            <a:avLst/>
          </a:prstGeom>
        </p:spPr>
      </p:pic>
      <p:pic>
        <p:nvPicPr>
          <p:cNvPr id="33" name="Picture 32" descr="A picture containing object, clock&#10;&#10;Description automatically generated">
            <a:extLst>
              <a:ext uri="{FF2B5EF4-FFF2-40B4-BE49-F238E27FC236}">
                <a16:creationId xmlns:a16="http://schemas.microsoft.com/office/drawing/2014/main" id="{21794A61-059D-0345-9279-91A251A05EDD}"/>
              </a:ext>
            </a:extLst>
          </p:cNvPr>
          <p:cNvPicPr>
            <a:picLocks noChangeAspect="1"/>
          </p:cNvPicPr>
          <p:nvPr userDrawn="1"/>
        </p:nvPicPr>
        <p:blipFill rotWithShape="1">
          <a:blip r:embed="rId14"/>
          <a:srcRect l="38182" t="40888" r="45657" b="36316"/>
          <a:stretch/>
        </p:blipFill>
        <p:spPr>
          <a:xfrm>
            <a:off x="3982206" y="3315821"/>
            <a:ext cx="202625" cy="201963"/>
          </a:xfrm>
          <a:prstGeom prst="rect">
            <a:avLst/>
          </a:prstGeom>
        </p:spPr>
      </p:pic>
      <p:pic>
        <p:nvPicPr>
          <p:cNvPr id="34" name="Picture 33" descr="A picture containing clock, laptop&#10;&#10;Description automatically generated">
            <a:extLst>
              <a:ext uri="{FF2B5EF4-FFF2-40B4-BE49-F238E27FC236}">
                <a16:creationId xmlns:a16="http://schemas.microsoft.com/office/drawing/2014/main" id="{D9DD7A81-DC9B-B643-AE4C-C0978245B72D}"/>
              </a:ext>
            </a:extLst>
          </p:cNvPr>
          <p:cNvPicPr>
            <a:picLocks noChangeAspect="1"/>
          </p:cNvPicPr>
          <p:nvPr userDrawn="1"/>
        </p:nvPicPr>
        <p:blipFill rotWithShape="1">
          <a:blip r:embed="rId15"/>
          <a:srcRect l="37594" t="43543" r="45177" b="38266"/>
          <a:stretch/>
        </p:blipFill>
        <p:spPr>
          <a:xfrm>
            <a:off x="3990069" y="2959329"/>
            <a:ext cx="190727" cy="142301"/>
          </a:xfrm>
          <a:prstGeom prst="rect">
            <a:avLst/>
          </a:prstGeom>
        </p:spPr>
      </p:pic>
      <p:pic>
        <p:nvPicPr>
          <p:cNvPr id="35" name="Picture 34" descr="A picture containing cat&#10;&#10;Description automatically generated">
            <a:extLst>
              <a:ext uri="{FF2B5EF4-FFF2-40B4-BE49-F238E27FC236}">
                <a16:creationId xmlns:a16="http://schemas.microsoft.com/office/drawing/2014/main" id="{202FD754-AA45-F34A-A5F4-2682EFA52D7D}"/>
              </a:ext>
            </a:extLst>
          </p:cNvPr>
          <p:cNvPicPr>
            <a:picLocks noChangeAspect="1"/>
          </p:cNvPicPr>
          <p:nvPr userDrawn="1"/>
        </p:nvPicPr>
        <p:blipFill rotWithShape="1">
          <a:blip r:embed="rId16"/>
          <a:srcRect l="37370" t="42469" r="45900" b="37640"/>
          <a:stretch/>
        </p:blipFill>
        <p:spPr>
          <a:xfrm>
            <a:off x="3966884" y="3732474"/>
            <a:ext cx="202626" cy="170237"/>
          </a:xfrm>
          <a:prstGeom prst="rect">
            <a:avLst/>
          </a:prstGeom>
        </p:spPr>
      </p:pic>
    </p:spTree>
    <p:extLst>
      <p:ext uri="{BB962C8B-B14F-4D97-AF65-F5344CB8AC3E}">
        <p14:creationId xmlns:p14="http://schemas.microsoft.com/office/powerpoint/2010/main" val="887075611"/>
      </p:ext>
    </p:extLst>
  </p:cSld>
  <p:clrMapOvr>
    <a:masterClrMapping/>
  </p:clrMapOvr>
  <p:extLst>
    <p:ext uri="{DCECCB84-F9BA-43D5-87BE-67443E8EF086}">
      <p15:sldGuideLst xmlns:p15="http://schemas.microsoft.com/office/powerpoint/2012/main">
        <p15:guide id="1" orient="horz" pos="3498">
          <p15:clr>
            <a:srgbClr val="FBAE40"/>
          </p15:clr>
        </p15:guide>
        <p15:guide id="2" pos="31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ud">
    <p:bg>
      <p:bgPr>
        <a:solidFill>
          <a:schemeClr val="tx1">
            <a:alpha val="99000"/>
          </a:schemeClr>
        </a:solidFill>
        <a:effectLst/>
      </p:bgPr>
    </p:bg>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9564ADEB-2036-5746-8A6C-9674CB8BF3EA}"/>
              </a:ext>
            </a:extLst>
          </p:cNvPr>
          <p:cNvSpPr txBox="1"/>
          <p:nvPr userDrawn="1"/>
        </p:nvSpPr>
        <p:spPr>
          <a:xfrm>
            <a:off x="866334" y="838164"/>
            <a:ext cx="3862419" cy="612645"/>
          </a:xfrm>
          <a:prstGeom prst="rect">
            <a:avLst/>
          </a:prstGeom>
          <a:noFill/>
          <a:ln>
            <a:noFill/>
          </a:ln>
        </p:spPr>
        <p:txBody>
          <a:bodyPr wrap="square" lIns="90000" tIns="90000" rIns="90000" bIns="90000" rtlCol="0">
            <a:spAutoFit/>
          </a:bodyPr>
          <a:lstStyle/>
          <a:p>
            <a:pPr algn="ctr"/>
            <a:r>
              <a:rPr lang="en-GB" sz="2800" b="0" i="0" kern="1200" dirty="0">
                <a:solidFill>
                  <a:schemeClr val="accent4"/>
                </a:solidFill>
                <a:effectLst/>
                <a:latin typeface="Imprima" pitchFamily="2" charset="77"/>
                <a:ea typeface="Open Sans" panose="020B0606030504020204" pitchFamily="34" charset="0"/>
                <a:cs typeface="Open Sans" panose="020B0606030504020204" pitchFamily="34" charset="0"/>
              </a:rPr>
              <a:t>Engage™</a:t>
            </a:r>
          </a:p>
        </p:txBody>
      </p:sp>
      <p:sp>
        <p:nvSpPr>
          <p:cNvPr id="54" name="TextBox 53">
            <a:extLst>
              <a:ext uri="{FF2B5EF4-FFF2-40B4-BE49-F238E27FC236}">
                <a16:creationId xmlns:a16="http://schemas.microsoft.com/office/drawing/2014/main" id="{8B6005ED-574D-694F-8EAA-872E5EB54A7F}"/>
              </a:ext>
            </a:extLst>
          </p:cNvPr>
          <p:cNvSpPr txBox="1"/>
          <p:nvPr userDrawn="1"/>
        </p:nvSpPr>
        <p:spPr>
          <a:xfrm>
            <a:off x="5169615" y="838164"/>
            <a:ext cx="3867679" cy="612645"/>
          </a:xfrm>
          <a:prstGeom prst="rect">
            <a:avLst/>
          </a:prstGeom>
          <a:noFill/>
          <a:ln>
            <a:noFill/>
          </a:ln>
        </p:spPr>
        <p:txBody>
          <a:bodyPr wrap="square" lIns="90000" tIns="90000" rIns="90000" bIns="90000" rtlCol="0">
            <a:spAutoFit/>
          </a:bodyPr>
          <a:lstStyle/>
          <a:p>
            <a:pPr algn="ctr"/>
            <a:r>
              <a:rPr lang="en-GB" sz="2800" b="0" i="0" kern="1200" dirty="0">
                <a:solidFill>
                  <a:schemeClr val="accent2"/>
                </a:solidFill>
                <a:effectLst/>
                <a:latin typeface="Imprima" pitchFamily="2" charset="77"/>
                <a:ea typeface="Open Sans" panose="020B0606030504020204" pitchFamily="34" charset="0"/>
                <a:cs typeface="Open Sans" panose="020B0606030504020204" pitchFamily="34" charset="0"/>
              </a:rPr>
              <a:t>Text Manager</a:t>
            </a:r>
          </a:p>
        </p:txBody>
      </p:sp>
      <p:sp>
        <p:nvSpPr>
          <p:cNvPr id="55" name="TextBox 54">
            <a:extLst>
              <a:ext uri="{FF2B5EF4-FFF2-40B4-BE49-F238E27FC236}">
                <a16:creationId xmlns:a16="http://schemas.microsoft.com/office/drawing/2014/main" id="{57A6B100-7841-DD4D-BB5B-B6124E09BDA9}"/>
              </a:ext>
            </a:extLst>
          </p:cNvPr>
          <p:cNvSpPr txBox="1"/>
          <p:nvPr userDrawn="1"/>
        </p:nvSpPr>
        <p:spPr>
          <a:xfrm>
            <a:off x="857433" y="3287745"/>
            <a:ext cx="8197666" cy="427979"/>
          </a:xfrm>
          <a:prstGeom prst="rect">
            <a:avLst/>
          </a:prstGeom>
          <a:solidFill>
            <a:schemeClr val="tx1"/>
          </a:solidFill>
          <a:ln>
            <a:solidFill>
              <a:schemeClr val="bg1"/>
            </a:solidFill>
          </a:ln>
        </p:spPr>
        <p:txBody>
          <a:bodyPr wrap="square" lIns="90000" tIns="90000" rIns="90000" bIns="90000" rtlCol="0">
            <a:spAutoFit/>
          </a:bodyPr>
          <a:lstStyle/>
          <a:p>
            <a:pPr algn="ctr"/>
            <a:r>
              <a:rPr lang="en-GB" sz="15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Engage multi-channel campaign service</a:t>
            </a:r>
          </a:p>
        </p:txBody>
      </p:sp>
      <p:sp>
        <p:nvSpPr>
          <p:cNvPr id="56" name="TextBox 55">
            <a:extLst>
              <a:ext uri="{FF2B5EF4-FFF2-40B4-BE49-F238E27FC236}">
                <a16:creationId xmlns:a16="http://schemas.microsoft.com/office/drawing/2014/main" id="{E7125004-3085-1D4C-A760-53A7ED5BD837}"/>
              </a:ext>
            </a:extLst>
          </p:cNvPr>
          <p:cNvSpPr txBox="1"/>
          <p:nvPr userDrawn="1"/>
        </p:nvSpPr>
        <p:spPr>
          <a:xfrm>
            <a:off x="857433" y="3849448"/>
            <a:ext cx="8197666" cy="427979"/>
          </a:xfrm>
          <a:prstGeom prst="rect">
            <a:avLst/>
          </a:prstGeom>
          <a:solidFill>
            <a:schemeClr val="tx1"/>
          </a:solidFill>
          <a:ln>
            <a:solidFill>
              <a:schemeClr val="bg1"/>
            </a:solidFill>
          </a:ln>
        </p:spPr>
        <p:txBody>
          <a:bodyPr wrap="square" lIns="90000" tIns="90000" rIns="90000" bIns="90000" rtlCol="0">
            <a:spAutoFit/>
          </a:bodyPr>
          <a:lstStyle/>
          <a:p>
            <a:pPr algn="ctr"/>
            <a:r>
              <a:rPr lang="en-GB" sz="15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Secure site across both services. SFTP and API access as standard</a:t>
            </a:r>
          </a:p>
        </p:txBody>
      </p:sp>
      <p:sp>
        <p:nvSpPr>
          <p:cNvPr id="57" name="TextBox 56">
            <a:extLst>
              <a:ext uri="{FF2B5EF4-FFF2-40B4-BE49-F238E27FC236}">
                <a16:creationId xmlns:a16="http://schemas.microsoft.com/office/drawing/2014/main" id="{EACF759D-5243-F845-8B5E-6203736B4458}"/>
              </a:ext>
            </a:extLst>
          </p:cNvPr>
          <p:cNvSpPr txBox="1"/>
          <p:nvPr userDrawn="1"/>
        </p:nvSpPr>
        <p:spPr>
          <a:xfrm>
            <a:off x="857433" y="4371963"/>
            <a:ext cx="8197666" cy="427979"/>
          </a:xfrm>
          <a:prstGeom prst="rect">
            <a:avLst/>
          </a:prstGeom>
          <a:solidFill>
            <a:schemeClr val="tx1"/>
          </a:solidFill>
          <a:ln>
            <a:solidFill>
              <a:schemeClr val="bg1"/>
            </a:solidFill>
          </a:ln>
        </p:spPr>
        <p:txBody>
          <a:bodyPr wrap="square" lIns="90000" tIns="90000" rIns="90000" bIns="90000" rtlCol="0">
            <a:spAutoFit/>
          </a:bodyPr>
          <a:lstStyle/>
          <a:p>
            <a:pPr algn="ctr"/>
            <a:r>
              <a:rPr lang="en-GB" sz="1500" b="0" i="0" kern="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Contact Channel &amp; Strategy Engine – Customer Behaviour Reporting Suite</a:t>
            </a:r>
          </a:p>
        </p:txBody>
      </p:sp>
      <p:sp>
        <p:nvSpPr>
          <p:cNvPr id="58" name="TextBox 57">
            <a:extLst>
              <a:ext uri="{FF2B5EF4-FFF2-40B4-BE49-F238E27FC236}">
                <a16:creationId xmlns:a16="http://schemas.microsoft.com/office/drawing/2014/main" id="{F4B758F2-2C7A-DE43-9B2B-72A7B343EE0C}"/>
              </a:ext>
            </a:extLst>
          </p:cNvPr>
          <p:cNvSpPr txBox="1"/>
          <p:nvPr userDrawn="1"/>
        </p:nvSpPr>
        <p:spPr>
          <a:xfrm>
            <a:off x="857433" y="1616289"/>
            <a:ext cx="1896290"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IVR Call </a:t>
            </a:r>
            <a:r>
              <a:rPr lang="en-GB" sz="1400" b="0" i="0" kern="1200" dirty="0" err="1">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Mngt</a:t>
            </a:r>
            <a:endPar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9" name="TextBox 58">
            <a:extLst>
              <a:ext uri="{FF2B5EF4-FFF2-40B4-BE49-F238E27FC236}">
                <a16:creationId xmlns:a16="http://schemas.microsoft.com/office/drawing/2014/main" id="{F6C404B3-07C6-EE43-BD52-817F72485DAE}"/>
              </a:ext>
            </a:extLst>
          </p:cNvPr>
          <p:cNvSpPr txBox="1"/>
          <p:nvPr userDrawn="1"/>
        </p:nvSpPr>
        <p:spPr>
          <a:xfrm>
            <a:off x="857433" y="2687642"/>
            <a:ext cx="1896290"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SMS Text</a:t>
            </a:r>
          </a:p>
        </p:txBody>
      </p:sp>
      <p:sp>
        <p:nvSpPr>
          <p:cNvPr id="60" name="TextBox 59">
            <a:extLst>
              <a:ext uri="{FF2B5EF4-FFF2-40B4-BE49-F238E27FC236}">
                <a16:creationId xmlns:a16="http://schemas.microsoft.com/office/drawing/2014/main" id="{E797819D-697C-2740-AF2F-0CA508B1E3A0}"/>
              </a:ext>
            </a:extLst>
          </p:cNvPr>
          <p:cNvSpPr txBox="1"/>
          <p:nvPr userDrawn="1"/>
        </p:nvSpPr>
        <p:spPr>
          <a:xfrm>
            <a:off x="2832464" y="2163623"/>
            <a:ext cx="1896289"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Voice AVM</a:t>
            </a:r>
          </a:p>
        </p:txBody>
      </p:sp>
      <p:sp>
        <p:nvSpPr>
          <p:cNvPr id="62" name="TextBox 61">
            <a:extLst>
              <a:ext uri="{FF2B5EF4-FFF2-40B4-BE49-F238E27FC236}">
                <a16:creationId xmlns:a16="http://schemas.microsoft.com/office/drawing/2014/main" id="{F0081F03-AA33-2445-B0AA-83B3AA8BE763}"/>
              </a:ext>
            </a:extLst>
          </p:cNvPr>
          <p:cNvSpPr txBox="1"/>
          <p:nvPr userDrawn="1"/>
        </p:nvSpPr>
        <p:spPr>
          <a:xfrm>
            <a:off x="2832464" y="1616289"/>
            <a:ext cx="1896289"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SMS Webforms</a:t>
            </a:r>
          </a:p>
        </p:txBody>
      </p:sp>
      <p:sp>
        <p:nvSpPr>
          <p:cNvPr id="63" name="TextBox 62">
            <a:extLst>
              <a:ext uri="{FF2B5EF4-FFF2-40B4-BE49-F238E27FC236}">
                <a16:creationId xmlns:a16="http://schemas.microsoft.com/office/drawing/2014/main" id="{934522DC-557E-314F-A6AF-F41CF51DDF0B}"/>
              </a:ext>
            </a:extLst>
          </p:cNvPr>
          <p:cNvSpPr txBox="1"/>
          <p:nvPr userDrawn="1"/>
        </p:nvSpPr>
        <p:spPr>
          <a:xfrm>
            <a:off x="2832464" y="2687642"/>
            <a:ext cx="1896289"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Active Voicemail</a:t>
            </a:r>
          </a:p>
        </p:txBody>
      </p:sp>
      <p:sp>
        <p:nvSpPr>
          <p:cNvPr id="64" name="TextBox 63">
            <a:extLst>
              <a:ext uri="{FF2B5EF4-FFF2-40B4-BE49-F238E27FC236}">
                <a16:creationId xmlns:a16="http://schemas.microsoft.com/office/drawing/2014/main" id="{F0609565-8D6B-864B-ADFF-2577BA41BCDE}"/>
              </a:ext>
            </a:extLst>
          </p:cNvPr>
          <p:cNvSpPr txBox="1"/>
          <p:nvPr userDrawn="1"/>
        </p:nvSpPr>
        <p:spPr>
          <a:xfrm>
            <a:off x="857433" y="2163623"/>
            <a:ext cx="1896290" cy="397201"/>
          </a:xfrm>
          <a:prstGeom prst="rect">
            <a:avLst/>
          </a:prstGeom>
          <a:noFill/>
          <a:ln>
            <a:solidFill>
              <a:schemeClr val="accent4"/>
            </a:solidFill>
          </a:ln>
        </p:spPr>
        <p:txBody>
          <a:bodyPr wrap="square" lIns="90000" tIns="90000" rIns="90000" bIns="90000" rtlCol="0">
            <a:spAutoFit/>
          </a:bodyPr>
          <a:lstStyle/>
          <a:p>
            <a:pPr algn="ctr"/>
            <a:r>
              <a:rPr lang="en-GB" sz="1400" b="0" i="0" kern="120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Data Appending</a:t>
            </a:r>
          </a:p>
        </p:txBody>
      </p:sp>
      <p:sp>
        <p:nvSpPr>
          <p:cNvPr id="69" name="TextBox 68">
            <a:extLst>
              <a:ext uri="{FF2B5EF4-FFF2-40B4-BE49-F238E27FC236}">
                <a16:creationId xmlns:a16="http://schemas.microsoft.com/office/drawing/2014/main" id="{8AFF296E-5F3F-E341-94D4-EBB23A648014}"/>
              </a:ext>
            </a:extLst>
          </p:cNvPr>
          <p:cNvSpPr txBox="1"/>
          <p:nvPr userDrawn="1"/>
        </p:nvSpPr>
        <p:spPr>
          <a:xfrm>
            <a:off x="7158809" y="2163623"/>
            <a:ext cx="1896289" cy="397201"/>
          </a:xfrm>
          <a:prstGeom prst="rect">
            <a:avLst/>
          </a:prstGeom>
          <a:noFill/>
          <a:ln>
            <a:solidFill>
              <a:srgbClr val="FFFF00"/>
            </a:solidFill>
          </a:ln>
        </p:spPr>
        <p:txBody>
          <a:bodyPr wrap="square" lIns="90000" tIns="90000" rIns="90000" bIns="90000" rtlCol="0">
            <a:spAutoFit/>
          </a:bodyPr>
          <a:lstStyle/>
          <a:p>
            <a:pPr algn="ctr"/>
            <a:r>
              <a:rPr lang="en-GB" sz="1400" b="0" i="0" kern="120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Chat &amp; Chatbots</a:t>
            </a:r>
          </a:p>
        </p:txBody>
      </p:sp>
      <p:sp>
        <p:nvSpPr>
          <p:cNvPr id="65" name="TextBox 64">
            <a:extLst>
              <a:ext uri="{FF2B5EF4-FFF2-40B4-BE49-F238E27FC236}">
                <a16:creationId xmlns:a16="http://schemas.microsoft.com/office/drawing/2014/main" id="{6E5CDFF6-EF0A-604F-B2B1-421FA439413D}"/>
              </a:ext>
            </a:extLst>
          </p:cNvPr>
          <p:cNvSpPr txBox="1"/>
          <p:nvPr userDrawn="1"/>
        </p:nvSpPr>
        <p:spPr>
          <a:xfrm>
            <a:off x="5169615" y="1616289"/>
            <a:ext cx="1896289" cy="397201"/>
          </a:xfrm>
          <a:prstGeom prst="rect">
            <a:avLst/>
          </a:prstGeom>
          <a:noFill/>
          <a:ln>
            <a:solidFill>
              <a:srgbClr val="FFFF00"/>
            </a:solidFill>
          </a:ln>
        </p:spPr>
        <p:txBody>
          <a:bodyPr wrap="square" lIns="90000" tIns="90000" rIns="90000" bIns="90000" rtlCol="0">
            <a:spAutoFit/>
          </a:bodyPr>
          <a:lstStyle/>
          <a:p>
            <a:pPr algn="ctr"/>
            <a:r>
              <a:rPr lang="en-GB" sz="1400" b="0" i="0" kern="120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Cloud Dialler</a:t>
            </a:r>
          </a:p>
        </p:txBody>
      </p:sp>
      <p:sp>
        <p:nvSpPr>
          <p:cNvPr id="66" name="TextBox 65">
            <a:extLst>
              <a:ext uri="{FF2B5EF4-FFF2-40B4-BE49-F238E27FC236}">
                <a16:creationId xmlns:a16="http://schemas.microsoft.com/office/drawing/2014/main" id="{42FD2A07-6853-6F4F-8188-30CD8E667069}"/>
              </a:ext>
            </a:extLst>
          </p:cNvPr>
          <p:cNvSpPr txBox="1"/>
          <p:nvPr userDrawn="1"/>
        </p:nvSpPr>
        <p:spPr>
          <a:xfrm>
            <a:off x="7158809" y="1616289"/>
            <a:ext cx="1896289" cy="397201"/>
          </a:xfrm>
          <a:prstGeom prst="rect">
            <a:avLst/>
          </a:prstGeom>
          <a:noFill/>
          <a:ln>
            <a:solidFill>
              <a:srgbClr val="FFFF00"/>
            </a:solidFill>
          </a:ln>
        </p:spPr>
        <p:txBody>
          <a:bodyPr wrap="square" lIns="90000" tIns="90000" rIns="90000" bIns="90000" rtlCol="0">
            <a:spAutoFit/>
          </a:bodyPr>
          <a:lstStyle/>
          <a:p>
            <a:pPr algn="ctr"/>
            <a:r>
              <a:rPr lang="en-GB" sz="1400" b="0" i="0" kern="120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Email</a:t>
            </a:r>
          </a:p>
        </p:txBody>
      </p:sp>
      <p:sp>
        <p:nvSpPr>
          <p:cNvPr id="70" name="TextBox 69">
            <a:extLst>
              <a:ext uri="{FF2B5EF4-FFF2-40B4-BE49-F238E27FC236}">
                <a16:creationId xmlns:a16="http://schemas.microsoft.com/office/drawing/2014/main" id="{B0C9A483-53DA-D04F-A0CD-762837AFF603}"/>
              </a:ext>
            </a:extLst>
          </p:cNvPr>
          <p:cNvSpPr txBox="1"/>
          <p:nvPr userDrawn="1"/>
        </p:nvSpPr>
        <p:spPr>
          <a:xfrm>
            <a:off x="5169615" y="2703030"/>
            <a:ext cx="1896289" cy="366424"/>
          </a:xfrm>
          <a:prstGeom prst="rect">
            <a:avLst/>
          </a:prstGeom>
          <a:noFill/>
          <a:ln>
            <a:solidFill>
              <a:srgbClr val="FFFF00"/>
            </a:solidFill>
          </a:ln>
        </p:spPr>
        <p:txBody>
          <a:bodyPr wrap="square" lIns="90000" tIns="90000" rIns="90000" bIns="90000" rtlCol="0">
            <a:spAutoFit/>
          </a:bodyPr>
          <a:lstStyle/>
          <a:p>
            <a:pPr algn="ctr"/>
            <a:r>
              <a:rPr lang="en-GB" sz="1200" b="0" i="0" kern="120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Pay Mobile payments</a:t>
            </a:r>
          </a:p>
        </p:txBody>
      </p:sp>
      <p:sp>
        <p:nvSpPr>
          <p:cNvPr id="67" name="TextBox 66">
            <a:extLst>
              <a:ext uri="{FF2B5EF4-FFF2-40B4-BE49-F238E27FC236}">
                <a16:creationId xmlns:a16="http://schemas.microsoft.com/office/drawing/2014/main" id="{BC07EBC9-A58E-B845-8C31-D4F4C5014764}"/>
              </a:ext>
            </a:extLst>
          </p:cNvPr>
          <p:cNvSpPr txBox="1"/>
          <p:nvPr userDrawn="1"/>
        </p:nvSpPr>
        <p:spPr>
          <a:xfrm>
            <a:off x="7158809" y="2687642"/>
            <a:ext cx="1896289" cy="397201"/>
          </a:xfrm>
          <a:prstGeom prst="rect">
            <a:avLst/>
          </a:prstGeom>
          <a:noFill/>
          <a:ln>
            <a:solidFill>
              <a:srgbClr val="FFFF00"/>
            </a:solidFill>
          </a:ln>
        </p:spPr>
        <p:txBody>
          <a:bodyPr wrap="square" lIns="90000" tIns="90000" rIns="90000" bIns="90000" rtlCol="0">
            <a:spAutoFit/>
          </a:bodyPr>
          <a:lstStyle/>
          <a:p>
            <a:pPr algn="ctr"/>
            <a:r>
              <a:rPr lang="en-GB" sz="1400" b="0" i="0" kern="120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Pay 360</a:t>
            </a:r>
          </a:p>
        </p:txBody>
      </p:sp>
      <p:sp>
        <p:nvSpPr>
          <p:cNvPr id="68" name="TextBox 67">
            <a:extLst>
              <a:ext uri="{FF2B5EF4-FFF2-40B4-BE49-F238E27FC236}">
                <a16:creationId xmlns:a16="http://schemas.microsoft.com/office/drawing/2014/main" id="{F83E921B-C019-7C4B-AD54-4EFB1192BA7D}"/>
              </a:ext>
            </a:extLst>
          </p:cNvPr>
          <p:cNvSpPr txBox="1"/>
          <p:nvPr userDrawn="1"/>
        </p:nvSpPr>
        <p:spPr>
          <a:xfrm>
            <a:off x="5169615" y="2155928"/>
            <a:ext cx="1896289" cy="412590"/>
          </a:xfrm>
          <a:prstGeom prst="rect">
            <a:avLst/>
          </a:prstGeom>
          <a:noFill/>
          <a:ln>
            <a:solidFill>
              <a:srgbClr val="FFFF00"/>
            </a:solidFill>
          </a:ln>
        </p:spPr>
        <p:txBody>
          <a:bodyPr wrap="square" lIns="90000" tIns="90000" rIns="90000" bIns="90000" rtlCol="0">
            <a:spAutoFit/>
          </a:bodyPr>
          <a:lstStyle/>
          <a:p>
            <a:pPr algn="ctr"/>
            <a:r>
              <a:rPr lang="en-GB" sz="1400" b="0" i="0" kern="1200" dirty="0">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Instant messaging</a:t>
            </a:r>
          </a:p>
        </p:txBody>
      </p:sp>
      <p:pic>
        <p:nvPicPr>
          <p:cNvPr id="23" name="Picture 22">
            <a:extLst>
              <a:ext uri="{FF2B5EF4-FFF2-40B4-BE49-F238E27FC236}">
                <a16:creationId xmlns:a16="http://schemas.microsoft.com/office/drawing/2014/main" id="{AD3DFF6D-EC7F-0040-B3D7-026365D9D8EC}"/>
              </a:ext>
            </a:extLst>
          </p:cNvPr>
          <p:cNvPicPr>
            <a:picLocks noChangeAspect="1"/>
          </p:cNvPicPr>
          <p:nvPr userDrawn="1"/>
        </p:nvPicPr>
        <p:blipFill>
          <a:blip r:embed="rId2"/>
          <a:srcRect/>
          <a:stretch/>
        </p:blipFill>
        <p:spPr>
          <a:xfrm>
            <a:off x="866336" y="5772917"/>
            <a:ext cx="1892416" cy="300646"/>
          </a:xfrm>
          <a:prstGeom prst="rect">
            <a:avLst/>
          </a:prstGeom>
        </p:spPr>
      </p:pic>
      <p:sp>
        <p:nvSpPr>
          <p:cNvPr id="24" name="TextBox 23">
            <a:extLst>
              <a:ext uri="{FF2B5EF4-FFF2-40B4-BE49-F238E27FC236}">
                <a16:creationId xmlns:a16="http://schemas.microsoft.com/office/drawing/2014/main" id="{C47281F0-115F-C545-905E-36E4A86463E2}"/>
              </a:ext>
            </a:extLst>
          </p:cNvPr>
          <p:cNvSpPr txBox="1"/>
          <p:nvPr userDrawn="1"/>
        </p:nvSpPr>
        <p:spPr>
          <a:xfrm>
            <a:off x="866335" y="6073564"/>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err="1">
                <a:ln>
                  <a:noFill/>
                </a:ln>
                <a:solidFill>
                  <a:schemeClr val="bg2"/>
                </a:solidFill>
                <a:effectLst/>
                <a:uLnTx/>
                <a:uFillTx/>
                <a:latin typeface="Open sans"/>
              </a:rPr>
              <a:t>telsolutions.co.uk</a:t>
            </a:r>
            <a:r>
              <a:rPr kumimoji="0" lang="en-GB" sz="1000" b="1" i="0" u="none" strike="noStrike" kern="0" cap="none" spc="0" normalizeH="0" baseline="0" noProof="0" dirty="0">
                <a:ln>
                  <a:noFill/>
                </a:ln>
                <a:solidFill>
                  <a:schemeClr val="bg2"/>
                </a:solidFill>
                <a:effectLst/>
                <a:uLnTx/>
                <a:uFillTx/>
                <a:latin typeface="Open sans"/>
              </a:rPr>
              <a:t>  | </a:t>
            </a:r>
            <a:r>
              <a:rPr kumimoji="0" lang="en-GB" sz="1000" b="1" i="0" u="none" strike="noStrike" kern="0" cap="none" spc="0" normalizeH="0" baseline="0" noProof="0" dirty="0" err="1">
                <a:ln>
                  <a:noFill/>
                </a:ln>
                <a:solidFill>
                  <a:schemeClr val="bg2"/>
                </a:solidFill>
                <a:effectLst/>
                <a:uLnTx/>
                <a:uFillTx/>
                <a:latin typeface="Open sans"/>
              </a:rPr>
              <a:t>Telsolutions</a:t>
            </a:r>
            <a:r>
              <a:rPr kumimoji="0" lang="en-GB" sz="1000" b="1" i="0" u="none" strike="noStrike" kern="0" cap="none" spc="0" normalizeH="0" baseline="0" noProof="0" dirty="0">
                <a:ln>
                  <a:noFill/>
                </a:ln>
                <a:solidFill>
                  <a:schemeClr val="bg2"/>
                </a:solidFill>
                <a:effectLst/>
                <a:uLnTx/>
                <a:uFillTx/>
                <a:latin typeface="Open sans"/>
              </a:rPr>
              <a:t>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bg2"/>
                </a:solidFill>
                <a:effectLst/>
                <a:uLnTx/>
                <a:uFillTx/>
                <a:latin typeface="Open sans"/>
              </a:rPr>
              <a:t>Content is not for distribution to any third party provider without the express permission of the author Daniel Pearce, Director of Business development</a:t>
            </a:r>
          </a:p>
        </p:txBody>
      </p:sp>
      <p:pic>
        <p:nvPicPr>
          <p:cNvPr id="25" name="Picture 24">
            <a:extLst>
              <a:ext uri="{FF2B5EF4-FFF2-40B4-BE49-F238E27FC236}">
                <a16:creationId xmlns:a16="http://schemas.microsoft.com/office/drawing/2014/main" id="{86C0A8FE-73EE-724C-85B7-B5DC47EA0350}"/>
              </a:ext>
            </a:extLst>
          </p:cNvPr>
          <p:cNvPicPr>
            <a:picLocks noChangeAspect="1"/>
          </p:cNvPicPr>
          <p:nvPr userDrawn="1"/>
        </p:nvPicPr>
        <p:blipFill rotWithShape="1">
          <a:blip r:embed="rId3"/>
          <a:srcRect r="72630" b="-2617"/>
          <a:stretch/>
        </p:blipFill>
        <p:spPr>
          <a:xfrm>
            <a:off x="7811564" y="5832875"/>
            <a:ext cx="1228100" cy="212647"/>
          </a:xfrm>
          <a:prstGeom prst="rect">
            <a:avLst/>
          </a:prstGeom>
        </p:spPr>
      </p:pic>
      <p:cxnSp>
        <p:nvCxnSpPr>
          <p:cNvPr id="26" name="Straight Connector 25">
            <a:extLst>
              <a:ext uri="{FF2B5EF4-FFF2-40B4-BE49-F238E27FC236}">
                <a16:creationId xmlns:a16="http://schemas.microsoft.com/office/drawing/2014/main" id="{C24C2264-21CA-0B42-8C57-BDFD1A7E3F9F}"/>
              </a:ext>
            </a:extLst>
          </p:cNvPr>
          <p:cNvCxnSpPr>
            <a:cxnSpLocks/>
          </p:cNvCxnSpPr>
          <p:nvPr userDrawn="1"/>
        </p:nvCxnSpPr>
        <p:spPr>
          <a:xfrm>
            <a:off x="866335" y="5555951"/>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979202"/>
      </p:ext>
    </p:extLst>
  </p:cSld>
  <p:clrMapOvr>
    <a:masterClrMapping/>
  </p:clrMapOvr>
  <p:extLst>
    <p:ext uri="{DCECCB84-F9BA-43D5-87BE-67443E8EF086}">
      <p15:sldGuideLst xmlns:p15="http://schemas.microsoft.com/office/powerpoint/2012/main">
        <p15:guide id="1" orient="horz" pos="3498" userDrawn="1">
          <p15:clr>
            <a:srgbClr val="FBAE40"/>
          </p15:clr>
        </p15:guide>
        <p15:guide id="2" pos="312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tx1">
            <a:alpha val="99000"/>
          </a:schemeClr>
        </a:solidFill>
        <a:effectLst/>
      </p:bgPr>
    </p:bg>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73498EDB-A31A-8948-A17F-34F52C446FD3}"/>
              </a:ext>
            </a:extLst>
          </p:cNvPr>
          <p:cNvGraphicFramePr/>
          <p:nvPr userDrawn="1">
            <p:extLst>
              <p:ext uri="{D42A27DB-BD31-4B8C-83A1-F6EECF244321}">
                <p14:modId xmlns:p14="http://schemas.microsoft.com/office/powerpoint/2010/main" val="3663449930"/>
              </p:ext>
            </p:extLst>
          </p:nvPr>
        </p:nvGraphicFramePr>
        <p:xfrm>
          <a:off x="113326" y="251817"/>
          <a:ext cx="3398436" cy="3840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Subtitle 2">
            <a:extLst>
              <a:ext uri="{FF2B5EF4-FFF2-40B4-BE49-F238E27FC236}">
                <a16:creationId xmlns:a16="http://schemas.microsoft.com/office/drawing/2014/main" id="{63CB018E-C454-5A43-8F33-EA4E3FBE40E0}"/>
              </a:ext>
            </a:extLst>
          </p:cNvPr>
          <p:cNvSpPr txBox="1">
            <a:spLocks/>
          </p:cNvSpPr>
          <p:nvPr userDrawn="1"/>
        </p:nvSpPr>
        <p:spPr>
          <a:xfrm>
            <a:off x="849611" y="4412913"/>
            <a:ext cx="4919208" cy="682036"/>
          </a:xfrm>
          <a:prstGeom prst="rect">
            <a:avLst/>
          </a:prstGeom>
        </p:spPr>
        <p:txBody>
          <a:bodyPr vert="horz" lIns="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dirty="0">
                <a:solidFill>
                  <a:schemeClr val="bg2"/>
                </a:solidFill>
              </a:rPr>
              <a:t>For application details on Income Accelerator &amp; AI Recoveries. Designed and Developed by Daniel Pearce.</a:t>
            </a:r>
            <a:endParaRPr lang="en-US" sz="1400" dirty="0">
              <a:solidFill>
                <a:schemeClr val="bg2"/>
              </a:solidFill>
            </a:endParaRPr>
          </a:p>
        </p:txBody>
      </p:sp>
      <p:sp>
        <p:nvSpPr>
          <p:cNvPr id="22" name="Subtitle 2">
            <a:extLst>
              <a:ext uri="{FF2B5EF4-FFF2-40B4-BE49-F238E27FC236}">
                <a16:creationId xmlns:a16="http://schemas.microsoft.com/office/drawing/2014/main" id="{D21CB4A8-9F74-F345-B49E-5F36EF5A481C}"/>
              </a:ext>
            </a:extLst>
          </p:cNvPr>
          <p:cNvSpPr txBox="1">
            <a:spLocks/>
          </p:cNvSpPr>
          <p:nvPr userDrawn="1"/>
        </p:nvSpPr>
        <p:spPr>
          <a:xfrm>
            <a:off x="3153271" y="1518513"/>
            <a:ext cx="4425829" cy="968484"/>
          </a:xfrm>
          <a:prstGeom prst="rect">
            <a:avLst/>
          </a:prstGeom>
        </p:spPr>
        <p:txBody>
          <a:bodyPr vert="horz" lIns="0" tIns="45720" rIns="91440" bIns="45720" rtlCol="0">
            <a:normAutofit fontScale="850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dirty="0">
                <a:solidFill>
                  <a:schemeClr val="bg2"/>
                </a:solidFill>
                <a:latin typeface="Imprima" pitchFamily="2" charset="77"/>
              </a:rPr>
              <a:t>Daniel Pearce, </a:t>
            </a:r>
            <a:br>
              <a:rPr lang="en-GB" sz="2800" dirty="0">
                <a:solidFill>
                  <a:schemeClr val="bg2"/>
                </a:solidFill>
                <a:latin typeface="Imprima" pitchFamily="2" charset="77"/>
              </a:rPr>
            </a:br>
            <a:r>
              <a:rPr lang="en-GB" sz="2800" dirty="0">
                <a:solidFill>
                  <a:schemeClr val="bg2"/>
                </a:solidFill>
                <a:latin typeface="Imprima" pitchFamily="2" charset="77"/>
              </a:rPr>
              <a:t>Director of Development &amp; Sales</a:t>
            </a:r>
          </a:p>
        </p:txBody>
      </p:sp>
      <p:sp>
        <p:nvSpPr>
          <p:cNvPr id="24" name="Subtitle 2">
            <a:extLst>
              <a:ext uri="{FF2B5EF4-FFF2-40B4-BE49-F238E27FC236}">
                <a16:creationId xmlns:a16="http://schemas.microsoft.com/office/drawing/2014/main" id="{CC1AC578-3BEE-B242-B3BE-3BCAC8ECF454}"/>
              </a:ext>
            </a:extLst>
          </p:cNvPr>
          <p:cNvSpPr txBox="1">
            <a:spLocks/>
          </p:cNvSpPr>
          <p:nvPr userDrawn="1"/>
        </p:nvSpPr>
        <p:spPr>
          <a:xfrm>
            <a:off x="3490342" y="2469510"/>
            <a:ext cx="3983428" cy="1686994"/>
          </a:xfrm>
          <a:prstGeom prst="rect">
            <a:avLst/>
          </a:prstGeom>
        </p:spPr>
        <p:txBody>
          <a:bodyPr vert="horz" lIns="0" tIns="45720" rIns="91440" bIns="45720" numCol="1" rtlCol="0">
            <a:norm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solidFill>
                  <a:schemeClr val="bg1"/>
                </a:solidFill>
              </a:rPr>
              <a:t>01279 456 679</a:t>
            </a:r>
            <a:endParaRPr lang="en-US" dirty="0">
              <a:solidFill>
                <a:schemeClr val="bg1"/>
              </a:solidFill>
            </a:endParaRPr>
          </a:p>
          <a:p>
            <a:pPr>
              <a:lnSpc>
                <a:spcPct val="100000"/>
              </a:lnSpc>
            </a:pPr>
            <a:r>
              <a:rPr lang="en-GB" u="none" dirty="0">
                <a:solidFill>
                  <a:schemeClr val="bg1"/>
                </a:solidFill>
              </a:rPr>
              <a:t>daniel.pearce@telsolutions.co.uk</a:t>
            </a:r>
          </a:p>
          <a:p>
            <a:pPr>
              <a:lnSpc>
                <a:spcPct val="100000"/>
              </a:lnSpc>
            </a:pPr>
            <a:r>
              <a:rPr lang="en-US" dirty="0">
                <a:solidFill>
                  <a:schemeClr val="bg1"/>
                </a:solidFill>
              </a:rPr>
              <a:t>Daniel Pearce</a:t>
            </a:r>
          </a:p>
          <a:p>
            <a:pPr>
              <a:lnSpc>
                <a:spcPct val="100000"/>
              </a:lnSpc>
            </a:pPr>
            <a:r>
              <a:rPr lang="en-US" dirty="0">
                <a:solidFill>
                  <a:schemeClr val="bg1"/>
                </a:solidFill>
              </a:rPr>
              <a:t>@collectionnow</a:t>
            </a:r>
          </a:p>
        </p:txBody>
      </p:sp>
      <p:pic>
        <p:nvPicPr>
          <p:cNvPr id="21" name="Picture 20" descr="A picture containing drawing&#10;&#10;Description automatically generated">
            <a:extLst>
              <a:ext uri="{FF2B5EF4-FFF2-40B4-BE49-F238E27FC236}">
                <a16:creationId xmlns:a16="http://schemas.microsoft.com/office/drawing/2014/main" id="{05AA934A-95BE-D742-8886-1D3DA8805ECB}"/>
              </a:ext>
            </a:extLst>
          </p:cNvPr>
          <p:cNvPicPr>
            <a:picLocks noChangeAspect="1"/>
          </p:cNvPicPr>
          <p:nvPr userDrawn="1"/>
        </p:nvPicPr>
        <p:blipFill rotWithShape="1">
          <a:blip r:embed="rId7"/>
          <a:srcRect l="37635" t="40595" r="45092" b="37376"/>
          <a:stretch/>
        </p:blipFill>
        <p:spPr>
          <a:xfrm>
            <a:off x="3142668" y="3331100"/>
            <a:ext cx="223627" cy="201537"/>
          </a:xfrm>
          <a:prstGeom prst="rect">
            <a:avLst/>
          </a:prstGeom>
        </p:spPr>
      </p:pic>
      <p:pic>
        <p:nvPicPr>
          <p:cNvPr id="23" name="Picture 22" descr="A picture containing bird&#10;&#10;Description automatically generated">
            <a:extLst>
              <a:ext uri="{FF2B5EF4-FFF2-40B4-BE49-F238E27FC236}">
                <a16:creationId xmlns:a16="http://schemas.microsoft.com/office/drawing/2014/main" id="{E13AED15-6327-CF4A-AC7A-6DFEAFD8ED3B}"/>
              </a:ext>
            </a:extLst>
          </p:cNvPr>
          <p:cNvPicPr>
            <a:picLocks noChangeAspect="1"/>
          </p:cNvPicPr>
          <p:nvPr userDrawn="1"/>
        </p:nvPicPr>
        <p:blipFill rotWithShape="1">
          <a:blip r:embed="rId8"/>
          <a:srcRect l="35270" t="39045" r="43268" b="35951"/>
          <a:stretch/>
        </p:blipFill>
        <p:spPr>
          <a:xfrm>
            <a:off x="3107889" y="3718664"/>
            <a:ext cx="271106" cy="223200"/>
          </a:xfrm>
          <a:prstGeom prst="rect">
            <a:avLst/>
          </a:prstGeom>
        </p:spPr>
      </p:pic>
      <p:pic>
        <p:nvPicPr>
          <p:cNvPr id="25" name="Picture 24" descr="A close up of a logo&#10;&#10;Description automatically generated">
            <a:extLst>
              <a:ext uri="{FF2B5EF4-FFF2-40B4-BE49-F238E27FC236}">
                <a16:creationId xmlns:a16="http://schemas.microsoft.com/office/drawing/2014/main" id="{0F4D6BAB-63B5-0E41-A10E-9C8C4811EE09}"/>
              </a:ext>
            </a:extLst>
          </p:cNvPr>
          <p:cNvPicPr>
            <a:picLocks noChangeAspect="1"/>
          </p:cNvPicPr>
          <p:nvPr userDrawn="1"/>
        </p:nvPicPr>
        <p:blipFill rotWithShape="1">
          <a:blip r:embed="rId9"/>
          <a:srcRect l="34735" t="41279" r="42234" b="36692"/>
          <a:stretch/>
        </p:blipFill>
        <p:spPr>
          <a:xfrm>
            <a:off x="3118209" y="2962640"/>
            <a:ext cx="271110" cy="183247"/>
          </a:xfrm>
          <a:prstGeom prst="rect">
            <a:avLst/>
          </a:prstGeom>
        </p:spPr>
      </p:pic>
      <p:pic>
        <p:nvPicPr>
          <p:cNvPr id="27" name="Picture 26" descr="A close up of a logo&#10;&#10;Description automatically generated">
            <a:extLst>
              <a:ext uri="{FF2B5EF4-FFF2-40B4-BE49-F238E27FC236}">
                <a16:creationId xmlns:a16="http://schemas.microsoft.com/office/drawing/2014/main" id="{2A799AB2-247E-8F46-9961-2B19A64AF61F}"/>
              </a:ext>
            </a:extLst>
          </p:cNvPr>
          <p:cNvPicPr>
            <a:picLocks noChangeAspect="1"/>
          </p:cNvPicPr>
          <p:nvPr userDrawn="1"/>
        </p:nvPicPr>
        <p:blipFill rotWithShape="1">
          <a:blip r:embed="rId10"/>
          <a:srcRect l="37137" t="37601" r="43472" b="32373"/>
          <a:stretch/>
        </p:blipFill>
        <p:spPr>
          <a:xfrm>
            <a:off x="3160546" y="2535020"/>
            <a:ext cx="206472" cy="226202"/>
          </a:xfrm>
          <a:prstGeom prst="rect">
            <a:avLst/>
          </a:prstGeom>
        </p:spPr>
      </p:pic>
      <p:pic>
        <p:nvPicPr>
          <p:cNvPr id="14" name="Picture 13">
            <a:extLst>
              <a:ext uri="{FF2B5EF4-FFF2-40B4-BE49-F238E27FC236}">
                <a16:creationId xmlns:a16="http://schemas.microsoft.com/office/drawing/2014/main" id="{CEEA18B3-23A9-8D4F-B9D3-BF7F85C5D17E}"/>
              </a:ext>
            </a:extLst>
          </p:cNvPr>
          <p:cNvPicPr>
            <a:picLocks noChangeAspect="1"/>
          </p:cNvPicPr>
          <p:nvPr userDrawn="1"/>
        </p:nvPicPr>
        <p:blipFill>
          <a:blip r:embed="rId11"/>
          <a:srcRect/>
          <a:stretch/>
        </p:blipFill>
        <p:spPr>
          <a:xfrm>
            <a:off x="866336" y="5772920"/>
            <a:ext cx="1892416" cy="300646"/>
          </a:xfrm>
          <a:prstGeom prst="rect">
            <a:avLst/>
          </a:prstGeom>
        </p:spPr>
      </p:pic>
      <p:sp>
        <p:nvSpPr>
          <p:cNvPr id="15" name="TextBox 14">
            <a:extLst>
              <a:ext uri="{FF2B5EF4-FFF2-40B4-BE49-F238E27FC236}">
                <a16:creationId xmlns:a16="http://schemas.microsoft.com/office/drawing/2014/main" id="{4DDCA89D-1239-7E42-A207-F4F8D03714DC}"/>
              </a:ext>
            </a:extLst>
          </p:cNvPr>
          <p:cNvSpPr txBox="1"/>
          <p:nvPr userDrawn="1"/>
        </p:nvSpPr>
        <p:spPr>
          <a:xfrm>
            <a:off x="866335" y="6073567"/>
            <a:ext cx="6777111" cy="584840"/>
          </a:xfrm>
          <a:prstGeom prst="rect">
            <a:avLst/>
          </a:prstGeom>
          <a:noFill/>
        </p:spPr>
        <p:txBody>
          <a:bodyPr wrap="square" lIns="0" rtlCol="0">
            <a:spAutoFit/>
          </a:bodyPr>
          <a:lstStyle/>
          <a:p>
            <a:pPr marL="0" marR="0" lvl="0" indent="0" algn="l" defTabSz="914400" eaLnBrk="1" fontAlgn="auto" latinLnBrk="0" hangingPunct="1">
              <a:lnSpc>
                <a:spcPct val="2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bg2"/>
                </a:solidFill>
                <a:effectLst/>
                <a:uLnTx/>
                <a:uFillTx/>
                <a:latin typeface="Open sans"/>
              </a:rPr>
              <a:t>telsolutions.co.uk  | Telsolutions © 2020</a:t>
            </a:r>
          </a:p>
          <a:p>
            <a:pPr marL="0" marR="0" lvl="0" indent="0" algn="l" defTabSz="914400" eaLnBrk="1" fontAlgn="auto" latinLnBrk="0" hangingPunct="1">
              <a:lnSpc>
                <a:spcPct val="200000"/>
              </a:lnSpc>
              <a:spcBef>
                <a:spcPts val="0"/>
              </a:spcBef>
              <a:spcAft>
                <a:spcPts val="0"/>
              </a:spcAft>
              <a:buClrTx/>
              <a:buSzTx/>
              <a:buFontTx/>
              <a:buNone/>
              <a:tabLst/>
              <a:defRPr/>
            </a:pPr>
            <a:r>
              <a:rPr kumimoji="0" lang="en-GB" sz="700" i="0" u="none" strike="noStrike" kern="0" cap="none" spc="0" normalizeH="0" baseline="0" noProof="0" dirty="0">
                <a:ln>
                  <a:noFill/>
                </a:ln>
                <a:solidFill>
                  <a:schemeClr val="bg2"/>
                </a:solidFill>
                <a:effectLst/>
                <a:uLnTx/>
                <a:uFillTx/>
                <a:latin typeface="Open sans"/>
              </a:rPr>
              <a:t>Content is not for distribution to any third party provider without the express permission of the author Daniel Pearce, Director of Business development</a:t>
            </a:r>
          </a:p>
        </p:txBody>
      </p:sp>
      <p:pic>
        <p:nvPicPr>
          <p:cNvPr id="16" name="Picture 15">
            <a:extLst>
              <a:ext uri="{FF2B5EF4-FFF2-40B4-BE49-F238E27FC236}">
                <a16:creationId xmlns:a16="http://schemas.microsoft.com/office/drawing/2014/main" id="{ED29E20B-B498-D445-8093-B89E40588D05}"/>
              </a:ext>
            </a:extLst>
          </p:cNvPr>
          <p:cNvPicPr>
            <a:picLocks noChangeAspect="1"/>
          </p:cNvPicPr>
          <p:nvPr userDrawn="1"/>
        </p:nvPicPr>
        <p:blipFill rotWithShape="1">
          <a:blip r:embed="rId12"/>
          <a:srcRect r="72630" b="-2617"/>
          <a:stretch/>
        </p:blipFill>
        <p:spPr>
          <a:xfrm>
            <a:off x="7811564" y="5832878"/>
            <a:ext cx="1228100" cy="212647"/>
          </a:xfrm>
          <a:prstGeom prst="rect">
            <a:avLst/>
          </a:prstGeom>
        </p:spPr>
      </p:pic>
      <p:cxnSp>
        <p:nvCxnSpPr>
          <p:cNvPr id="17" name="Straight Connector 16">
            <a:extLst>
              <a:ext uri="{FF2B5EF4-FFF2-40B4-BE49-F238E27FC236}">
                <a16:creationId xmlns:a16="http://schemas.microsoft.com/office/drawing/2014/main" id="{25E1F1C8-A880-B542-8FBC-C846BB3C335D}"/>
              </a:ext>
            </a:extLst>
          </p:cNvPr>
          <p:cNvCxnSpPr>
            <a:cxnSpLocks/>
          </p:cNvCxnSpPr>
          <p:nvPr userDrawn="1"/>
        </p:nvCxnSpPr>
        <p:spPr>
          <a:xfrm>
            <a:off x="866335" y="5555954"/>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75B88927-76BA-5E4D-AD6B-0AAB0C6C3109}"/>
              </a:ext>
            </a:extLst>
          </p:cNvPr>
          <p:cNvSpPr txBox="1">
            <a:spLocks/>
          </p:cNvSpPr>
          <p:nvPr userDrawn="1"/>
        </p:nvSpPr>
        <p:spPr>
          <a:xfrm>
            <a:off x="3153271" y="787118"/>
            <a:ext cx="4425829" cy="743947"/>
          </a:xfrm>
          <a:prstGeom prst="rect">
            <a:avLst/>
          </a:prstGeom>
        </p:spPr>
        <p:txBody>
          <a:bodyPr vert="horz" lIns="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000" dirty="0">
                <a:solidFill>
                  <a:schemeClr val="accent2"/>
                </a:solidFill>
                <a:latin typeface="Imprima" pitchFamily="2" charset="77"/>
              </a:rPr>
              <a:t>Get in touch</a:t>
            </a:r>
          </a:p>
        </p:txBody>
      </p:sp>
      <p:sp>
        <p:nvSpPr>
          <p:cNvPr id="2" name="Rectangle 1">
            <a:extLst>
              <a:ext uri="{FF2B5EF4-FFF2-40B4-BE49-F238E27FC236}">
                <a16:creationId xmlns:a16="http://schemas.microsoft.com/office/drawing/2014/main" id="{80529579-C1A8-4181-98E6-E16C52E03816}"/>
              </a:ext>
            </a:extLst>
          </p:cNvPr>
          <p:cNvSpPr/>
          <p:nvPr userDrawn="1"/>
        </p:nvSpPr>
        <p:spPr>
          <a:xfrm>
            <a:off x="6756011" y="3861358"/>
            <a:ext cx="3149989" cy="1477328"/>
          </a:xfrm>
          <a:prstGeom prst="rect">
            <a:avLst/>
          </a:prstGeom>
        </p:spPr>
        <p:txBody>
          <a:bodyPr wrap="square">
            <a:spAutoFit/>
          </a:bodyPr>
          <a:lstStyle/>
          <a:p>
            <a:pPr algn="l"/>
            <a:r>
              <a:rPr lang="en-US" sz="1000" b="1" i="0" dirty="0">
                <a:solidFill>
                  <a:srgbClr val="F16857"/>
                </a:solidFill>
                <a:effectLst/>
                <a:latin typeface="Open Sans" panose="020B0606030504020204"/>
              </a:rPr>
              <a:t>Telsolutions Ltd</a:t>
            </a:r>
            <a:br>
              <a:rPr lang="en-US" sz="1000" b="0" i="0" dirty="0">
                <a:solidFill>
                  <a:srgbClr val="F16857"/>
                </a:solidFill>
                <a:effectLst/>
                <a:latin typeface="Open Sans" panose="020B0606030504020204"/>
              </a:rPr>
            </a:br>
            <a:r>
              <a:rPr lang="en-US" sz="1000" b="0" i="0" dirty="0">
                <a:solidFill>
                  <a:srgbClr val="F16857"/>
                </a:solidFill>
                <a:effectLst/>
                <a:latin typeface="Open Sans" panose="020B0606030504020204"/>
              </a:rPr>
              <a:t>We are the Pilgrims, master; we shall go</a:t>
            </a:r>
            <a:br>
              <a:rPr lang="en-US" sz="1000" dirty="0">
                <a:solidFill>
                  <a:srgbClr val="F16857"/>
                </a:solidFill>
                <a:latin typeface="Open Sans" panose="020B0606030504020204"/>
              </a:rPr>
            </a:br>
            <a:r>
              <a:rPr lang="en-US" sz="1000" b="0" i="0" dirty="0">
                <a:solidFill>
                  <a:srgbClr val="F16857"/>
                </a:solidFill>
                <a:effectLst/>
                <a:latin typeface="Open Sans" panose="020B0606030504020204"/>
              </a:rPr>
              <a:t>Always a little further: it may be</a:t>
            </a:r>
            <a:br>
              <a:rPr lang="en-US" sz="1000" dirty="0">
                <a:solidFill>
                  <a:srgbClr val="F16857"/>
                </a:solidFill>
                <a:latin typeface="Open Sans" panose="020B0606030504020204"/>
              </a:rPr>
            </a:br>
            <a:r>
              <a:rPr lang="en-US" sz="1000" b="0" i="0" dirty="0">
                <a:solidFill>
                  <a:srgbClr val="F16857"/>
                </a:solidFill>
                <a:effectLst/>
                <a:latin typeface="Open Sans" panose="020B0606030504020204"/>
              </a:rPr>
              <a:t>Beyond the last blue mountain barred with snow,</a:t>
            </a:r>
            <a:br>
              <a:rPr lang="en-US" sz="1000" dirty="0">
                <a:solidFill>
                  <a:srgbClr val="F16857"/>
                </a:solidFill>
                <a:latin typeface="Open Sans" panose="020B0606030504020204"/>
              </a:rPr>
            </a:br>
            <a:r>
              <a:rPr lang="en-US" sz="1000" b="0" i="0" dirty="0">
                <a:solidFill>
                  <a:srgbClr val="F16857"/>
                </a:solidFill>
                <a:effectLst/>
                <a:latin typeface="Open Sans" panose="020B0606030504020204"/>
              </a:rPr>
              <a:t>Across that angry or that glimmering sea,</a:t>
            </a:r>
            <a:br>
              <a:rPr lang="en-US" sz="1000" dirty="0">
                <a:solidFill>
                  <a:srgbClr val="F16857"/>
                </a:solidFill>
                <a:latin typeface="Open Sans" panose="020B0606030504020204"/>
              </a:rPr>
            </a:br>
            <a:r>
              <a:rPr lang="en-US" sz="1000" b="0" i="0" dirty="0">
                <a:solidFill>
                  <a:srgbClr val="F16857"/>
                </a:solidFill>
                <a:effectLst/>
                <a:latin typeface="Open Sans" panose="020B0606030504020204"/>
              </a:rPr>
              <a:t>White on a throne or guarded in a cave</a:t>
            </a:r>
            <a:br>
              <a:rPr lang="en-US" sz="1000" dirty="0">
                <a:solidFill>
                  <a:srgbClr val="F16857"/>
                </a:solidFill>
                <a:latin typeface="Open Sans" panose="020B0606030504020204"/>
              </a:rPr>
            </a:br>
            <a:r>
              <a:rPr lang="en-US" sz="1000" b="0" i="0" dirty="0">
                <a:solidFill>
                  <a:srgbClr val="F16857"/>
                </a:solidFill>
                <a:effectLst/>
                <a:latin typeface="Open Sans" panose="020B0606030504020204"/>
              </a:rPr>
              <a:t>There lives a prophet who can understand</a:t>
            </a:r>
            <a:br>
              <a:rPr lang="en-US" sz="1000" dirty="0">
                <a:solidFill>
                  <a:srgbClr val="F16857"/>
                </a:solidFill>
                <a:latin typeface="Open Sans" panose="020B0606030504020204"/>
              </a:rPr>
            </a:br>
            <a:r>
              <a:rPr lang="en-US" sz="1000" b="0" i="0" dirty="0">
                <a:solidFill>
                  <a:srgbClr val="F16857"/>
                </a:solidFill>
                <a:effectLst/>
                <a:latin typeface="Open Sans" panose="020B0606030504020204"/>
              </a:rPr>
              <a:t>Why men were born: but surely we are brave,</a:t>
            </a:r>
            <a:br>
              <a:rPr lang="en-US" sz="1000" dirty="0">
                <a:solidFill>
                  <a:srgbClr val="F16857"/>
                </a:solidFill>
                <a:latin typeface="Open Sans" panose="020B0606030504020204"/>
              </a:rPr>
            </a:br>
            <a:r>
              <a:rPr lang="en-US" sz="1000" b="0" i="0" dirty="0">
                <a:solidFill>
                  <a:srgbClr val="F16857"/>
                </a:solidFill>
                <a:effectLst/>
                <a:latin typeface="Open Sans" panose="020B0606030504020204"/>
              </a:rPr>
              <a:t>Who take the golden road to Samarkand.</a:t>
            </a:r>
            <a:endParaRPr lang="en-GB" sz="1000" dirty="0">
              <a:solidFill>
                <a:srgbClr val="F16857"/>
              </a:solidFill>
              <a:latin typeface="Open Sans" panose="020B0606030504020204"/>
            </a:endParaRPr>
          </a:p>
        </p:txBody>
      </p:sp>
    </p:spTree>
    <p:extLst>
      <p:ext uri="{BB962C8B-B14F-4D97-AF65-F5344CB8AC3E}">
        <p14:creationId xmlns:p14="http://schemas.microsoft.com/office/powerpoint/2010/main" val="950441208"/>
      </p:ext>
    </p:extLst>
  </p:cSld>
  <p:clrMapOvr>
    <a:masterClrMapping/>
  </p:clrMapOvr>
  <p:extLst>
    <p:ext uri="{DCECCB84-F9BA-43D5-87BE-67443E8EF086}">
      <p15:sldGuideLst xmlns:p15="http://schemas.microsoft.com/office/powerpoint/2012/main">
        <p15:guide id="1" orient="horz" pos="3498" userDrawn="1">
          <p15:clr>
            <a:srgbClr val="FBAE40"/>
          </p15:clr>
        </p15:guide>
        <p15:guide id="2" pos="31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theme" Target="../theme/theme4.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theme" Target="../theme/theme5.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764087"/>
            <a:ext cx="8543925" cy="7136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612682"/>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9901403"/>
      </p:ext>
    </p:extLst>
  </p:cSld>
  <p:clrMap bg1="lt1" tx1="dk1" bg2="lt2" tx2="dk2" accent1="accent1" accent2="accent2" accent3="accent3" accent4="accent4" accent5="accent5" accent6="accent6" hlink="hlink" folHlink="folHlink"/>
  <p:sldLayoutIdLst>
    <p:sldLayoutId id="2147483685" r:id="rId1"/>
    <p:sldLayoutId id="2147483671" r:id="rId2"/>
    <p:sldLayoutId id="2147483728" r:id="rId3"/>
    <p:sldLayoutId id="2147483662" r:id="rId4"/>
    <p:sldLayoutId id="2147483673" r:id="rId5"/>
    <p:sldLayoutId id="2147483725" r:id="rId6"/>
    <p:sldLayoutId id="2147483726" r:id="rId7"/>
    <p:sldLayoutId id="2147483727" r:id="rId8"/>
    <p:sldLayoutId id="2147483724" r:id="rId9"/>
    <p:sldLayoutId id="2147483739" r:id="rId10"/>
    <p:sldLayoutId id="2147483731" r:id="rId11"/>
    <p:sldLayoutId id="2147483732" r:id="rId12"/>
    <p:sldLayoutId id="2147483733" r:id="rId13"/>
    <p:sldLayoutId id="2147483734" r:id="rId14"/>
    <p:sldLayoutId id="2147483735" r:id="rId15"/>
    <p:sldLayoutId id="2147483736" r:id="rId16"/>
    <p:sldLayoutId id="2147483737" r:id="rId17"/>
    <p:sldLayoutId id="2147483740" r:id="rId18"/>
  </p:sldLayoutIdLst>
  <p:txStyles>
    <p:titleStyle>
      <a:lvl1pPr algn="l" defTabSz="914400" rtl="0" eaLnBrk="1" latinLnBrk="0" hangingPunct="1">
        <a:lnSpc>
          <a:spcPct val="120000"/>
        </a:lnSpc>
        <a:spcBef>
          <a:spcPct val="0"/>
        </a:spcBef>
        <a:buNone/>
        <a:defRPr sz="3200" kern="1200">
          <a:solidFill>
            <a:schemeClr val="tx1"/>
          </a:solidFill>
          <a:latin typeface="Imprima" pitchFamily="2" charset="77"/>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48586-22C7-41DE-84DD-17C53CF76C18}"/>
              </a:ext>
            </a:extLst>
          </p:cNvPr>
          <p:cNvSpPr>
            <a:spLocks noGrp="1"/>
          </p:cNvSpPr>
          <p:nvPr>
            <p:ph type="title"/>
          </p:nvPr>
        </p:nvSpPr>
        <p:spPr>
          <a:xfrm>
            <a:off x="681038" y="365125"/>
            <a:ext cx="8543925"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E5154C-A664-4250-BD98-C2947CB4D609}"/>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17C591-C858-4163-9D98-4BE00F372D2E}"/>
              </a:ext>
            </a:extLst>
          </p:cNvPr>
          <p:cNvSpPr>
            <a:spLocks noGrp="1"/>
          </p:cNvSpPr>
          <p:nvPr>
            <p:ph type="dt" sz="half" idx="2"/>
          </p:nvPr>
        </p:nvSpPr>
        <p:spPr>
          <a:xfrm>
            <a:off x="681038" y="6356350"/>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F07C89-370E-49CA-88FC-39CCB33CFB5D}" type="datetimeFigureOut">
              <a:rPr lang="en-GB" smtClean="0"/>
              <a:t>03/03/2022</a:t>
            </a:fld>
            <a:endParaRPr lang="en-GB"/>
          </a:p>
        </p:txBody>
      </p:sp>
      <p:sp>
        <p:nvSpPr>
          <p:cNvPr id="5" name="Footer Placeholder 4">
            <a:extLst>
              <a:ext uri="{FF2B5EF4-FFF2-40B4-BE49-F238E27FC236}">
                <a16:creationId xmlns:a16="http://schemas.microsoft.com/office/drawing/2014/main" id="{0D43F78D-A5D6-4713-803C-1F7AA0DA71E6}"/>
              </a:ext>
            </a:extLst>
          </p:cNvPr>
          <p:cNvSpPr>
            <a:spLocks noGrp="1"/>
          </p:cNvSpPr>
          <p:nvPr>
            <p:ph type="ftr" sz="quarter" idx="3"/>
          </p:nvPr>
        </p:nvSpPr>
        <p:spPr>
          <a:xfrm>
            <a:off x="3281363" y="6356350"/>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798F710-C3FE-48CA-87DC-C92C612F534B}"/>
              </a:ext>
            </a:extLst>
          </p:cNvPr>
          <p:cNvSpPr>
            <a:spLocks noGrp="1"/>
          </p:cNvSpPr>
          <p:nvPr>
            <p:ph type="sldNum" sz="quarter" idx="4"/>
          </p:nvPr>
        </p:nvSpPr>
        <p:spPr>
          <a:xfrm>
            <a:off x="6996113" y="6356350"/>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D86724-7574-43C6-BD4F-99A4EBCB37F5}" type="slidenum">
              <a:rPr lang="en-GB" smtClean="0"/>
              <a:t>‹#›</a:t>
            </a:fld>
            <a:endParaRPr lang="en-GB"/>
          </a:p>
        </p:txBody>
      </p:sp>
    </p:spTree>
    <p:extLst>
      <p:ext uri="{BB962C8B-B14F-4D97-AF65-F5344CB8AC3E}">
        <p14:creationId xmlns:p14="http://schemas.microsoft.com/office/powerpoint/2010/main" val="95778073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B540B6-07CD-455F-9435-A7F4D22B51AC}"/>
              </a:ext>
            </a:extLst>
          </p:cNvPr>
          <p:cNvSpPr>
            <a:spLocks noGrp="1"/>
          </p:cNvSpPr>
          <p:nvPr>
            <p:ph type="title"/>
          </p:nvPr>
        </p:nvSpPr>
        <p:spPr>
          <a:xfrm>
            <a:off x="681038" y="365125"/>
            <a:ext cx="8543925"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76F488-E43F-4223-AA19-D9565917C267}"/>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D606F4-041C-4634-AE61-738821F73C72}"/>
              </a:ext>
            </a:extLst>
          </p:cNvPr>
          <p:cNvSpPr>
            <a:spLocks noGrp="1"/>
          </p:cNvSpPr>
          <p:nvPr>
            <p:ph type="dt" sz="half" idx="2"/>
          </p:nvPr>
        </p:nvSpPr>
        <p:spPr>
          <a:xfrm>
            <a:off x="681038" y="6356350"/>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71A8F5-3368-4F87-A748-AE35A69B9917}" type="datetimeFigureOut">
              <a:rPr lang="en-GB" smtClean="0"/>
              <a:t>03/03/2022</a:t>
            </a:fld>
            <a:endParaRPr lang="en-GB"/>
          </a:p>
        </p:txBody>
      </p:sp>
      <p:sp>
        <p:nvSpPr>
          <p:cNvPr id="5" name="Footer Placeholder 4">
            <a:extLst>
              <a:ext uri="{FF2B5EF4-FFF2-40B4-BE49-F238E27FC236}">
                <a16:creationId xmlns:a16="http://schemas.microsoft.com/office/drawing/2014/main" id="{1A3CDC93-CDD4-480E-B1FE-61475B250144}"/>
              </a:ext>
            </a:extLst>
          </p:cNvPr>
          <p:cNvSpPr>
            <a:spLocks noGrp="1"/>
          </p:cNvSpPr>
          <p:nvPr>
            <p:ph type="ftr" sz="quarter" idx="3"/>
          </p:nvPr>
        </p:nvSpPr>
        <p:spPr>
          <a:xfrm>
            <a:off x="3281363" y="6356350"/>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8D5E19F-34C2-4725-9AEF-43DFF87A72BD}"/>
              </a:ext>
            </a:extLst>
          </p:cNvPr>
          <p:cNvSpPr>
            <a:spLocks noGrp="1"/>
          </p:cNvSpPr>
          <p:nvPr>
            <p:ph type="sldNum" sz="quarter" idx="4"/>
          </p:nvPr>
        </p:nvSpPr>
        <p:spPr>
          <a:xfrm>
            <a:off x="6996113" y="6356350"/>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2DFBB9-DC6D-4146-A90D-AAC3B75B5E2C}" type="slidenum">
              <a:rPr lang="en-GB" smtClean="0"/>
              <a:t>‹#›</a:t>
            </a:fld>
            <a:endParaRPr lang="en-GB"/>
          </a:p>
        </p:txBody>
      </p:sp>
    </p:spTree>
    <p:extLst>
      <p:ext uri="{BB962C8B-B14F-4D97-AF65-F5344CB8AC3E}">
        <p14:creationId xmlns:p14="http://schemas.microsoft.com/office/powerpoint/2010/main" val="102305347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764087"/>
            <a:ext cx="8543925" cy="7136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612682"/>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211393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Lst>
  <p:txStyles>
    <p:titleStyle>
      <a:lvl1pPr algn="l" defTabSz="914400" rtl="0" eaLnBrk="1" latinLnBrk="0" hangingPunct="1">
        <a:lnSpc>
          <a:spcPct val="120000"/>
        </a:lnSpc>
        <a:spcBef>
          <a:spcPct val="0"/>
        </a:spcBef>
        <a:buNone/>
        <a:defRPr sz="3200" kern="1200">
          <a:solidFill>
            <a:schemeClr val="tx1"/>
          </a:solidFill>
          <a:latin typeface="Imprima" pitchFamily="2" charset="77"/>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764087"/>
            <a:ext cx="8543925" cy="7136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612682"/>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0476848"/>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Lst>
  <p:txStyles>
    <p:titleStyle>
      <a:lvl1pPr algn="l" defTabSz="914400" rtl="0" eaLnBrk="1" latinLnBrk="0" hangingPunct="1">
        <a:lnSpc>
          <a:spcPct val="120000"/>
        </a:lnSpc>
        <a:spcBef>
          <a:spcPct val="0"/>
        </a:spcBef>
        <a:buNone/>
        <a:defRPr sz="3200" kern="1200">
          <a:solidFill>
            <a:schemeClr val="tx1"/>
          </a:solidFill>
          <a:latin typeface="Imprima" pitchFamily="2" charset="77"/>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jpeg"/><Relationship Id="rId1" Type="http://schemas.openxmlformats.org/officeDocument/2006/relationships/slideLayout" Target="../slideLayouts/slideLayout54.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webm"/><Relationship Id="rId1" Type="http://schemas.microsoft.com/office/2007/relationships/media" Target="../media/media1.webm"/><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 Id="rId4" Type="http://schemas.openxmlformats.org/officeDocument/2006/relationships/image" Target="../media/image48.svg"/></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4.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54.sv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4DD5-2157-2045-8FB3-A8BF8C2A7427}"/>
              </a:ext>
            </a:extLst>
          </p:cNvPr>
          <p:cNvSpPr>
            <a:spLocks noGrp="1"/>
          </p:cNvSpPr>
          <p:nvPr>
            <p:ph type="ctrTitle"/>
          </p:nvPr>
        </p:nvSpPr>
        <p:spPr>
          <a:xfrm>
            <a:off x="4112964" y="1185778"/>
            <a:ext cx="5793035" cy="2314376"/>
          </a:xfrm>
        </p:spPr>
        <p:txBody>
          <a:bodyPr>
            <a:noAutofit/>
          </a:bodyPr>
          <a:lstStyle/>
          <a:p>
            <a:r>
              <a:rPr lang="en-US" sz="3200" b="1" dirty="0"/>
              <a:t>Debt Recovery Seminar</a:t>
            </a:r>
            <a:br>
              <a:rPr lang="en-US" sz="3200" dirty="0"/>
            </a:br>
            <a:r>
              <a:rPr lang="en-US" sz="3200" dirty="0">
                <a:solidFill>
                  <a:srgbClr val="62CABF"/>
                </a:solidFill>
              </a:rPr>
              <a:t>Impact of Covid on collection strategies &amp; fighting fraud </a:t>
            </a:r>
            <a:r>
              <a:rPr lang="en-US" sz="3200" dirty="0"/>
              <a:t>	</a:t>
            </a:r>
            <a:br>
              <a:rPr lang="en-US" sz="2400" dirty="0">
                <a:solidFill>
                  <a:schemeClr val="bg2"/>
                </a:solidFill>
                <a:latin typeface="Open Sans" panose="020B0606030504020204" pitchFamily="34" charset="0"/>
                <a:ea typeface="Open Sans" panose="020B0606030504020204" pitchFamily="34" charset="0"/>
                <a:cs typeface="Open Sans" panose="020B0606030504020204" pitchFamily="34" charset="0"/>
              </a:rPr>
            </a:br>
            <a:endParaRPr lang="en-US" sz="2400" i="1"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Subtitle 2">
            <a:extLst>
              <a:ext uri="{FF2B5EF4-FFF2-40B4-BE49-F238E27FC236}">
                <a16:creationId xmlns:a16="http://schemas.microsoft.com/office/drawing/2014/main" id="{77957D02-A424-E04E-A788-E57690800E56}"/>
              </a:ext>
            </a:extLst>
          </p:cNvPr>
          <p:cNvSpPr>
            <a:spLocks noGrp="1"/>
          </p:cNvSpPr>
          <p:nvPr>
            <p:ph type="subTitle" idx="1"/>
          </p:nvPr>
        </p:nvSpPr>
        <p:spPr>
          <a:xfrm>
            <a:off x="4112965" y="4040474"/>
            <a:ext cx="5373934" cy="790253"/>
          </a:xfrm>
        </p:spPr>
        <p:txBody>
          <a:bodyPr>
            <a:normAutofit fontScale="25000" lnSpcReduction="20000"/>
          </a:bodyPr>
          <a:lstStyle/>
          <a:p>
            <a:r>
              <a:rPr lang="en-US" sz="5600" dirty="0">
                <a:solidFill>
                  <a:srgbClr val="F16857"/>
                </a:solidFill>
              </a:rPr>
              <a:t>Using intuitive customer communications to enhance income.</a:t>
            </a:r>
          </a:p>
          <a:p>
            <a:r>
              <a:rPr lang="en-US" sz="5600" dirty="0">
                <a:solidFill>
                  <a:srgbClr val="F16857"/>
                </a:solidFill>
              </a:rPr>
              <a:t>Adopting behaviour automation to create efficiencies &amp; positive outcomes. </a:t>
            </a:r>
            <a:r>
              <a:rPr lang="en-US" sz="5600" b="1" i="1" dirty="0">
                <a:solidFill>
                  <a:srgbClr val="F16857"/>
                </a:solidFill>
              </a:rPr>
              <a:t>Telsolutions – Always go a little further</a:t>
            </a:r>
          </a:p>
          <a:p>
            <a:endParaRPr lang="en-US" dirty="0"/>
          </a:p>
        </p:txBody>
      </p:sp>
      <p:pic>
        <p:nvPicPr>
          <p:cNvPr id="11" name="Picture Placeholder 10" descr="A person holding a cell phone&#10;&#10;Description automatically generated with medium confidence">
            <a:extLst>
              <a:ext uri="{FF2B5EF4-FFF2-40B4-BE49-F238E27FC236}">
                <a16:creationId xmlns:a16="http://schemas.microsoft.com/office/drawing/2014/main" id="{CDF5C3C4-7194-4013-A50F-93D492FA321C}"/>
              </a:ext>
            </a:extLst>
          </p:cNvPr>
          <p:cNvPicPr>
            <a:picLocks noGrp="1" noChangeAspect="1"/>
          </p:cNvPicPr>
          <p:nvPr>
            <p:ph type="pic" sz="quarter" idx="13"/>
          </p:nvPr>
        </p:nvPicPr>
        <p:blipFill>
          <a:blip r:embed="rId2"/>
          <a:srcRect l="18116" r="18116"/>
          <a:stretch>
            <a:fillRect/>
          </a:stretch>
        </p:blipFill>
        <p:spPr/>
      </p:pic>
    </p:spTree>
    <p:extLst>
      <p:ext uri="{BB962C8B-B14F-4D97-AF65-F5344CB8AC3E}">
        <p14:creationId xmlns:p14="http://schemas.microsoft.com/office/powerpoint/2010/main" val="1771076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854A8A9B-0EA3-40A8-931B-5ED3DFA04647}"/>
              </a:ext>
            </a:extLst>
          </p:cNvPr>
          <p:cNvSpPr txBox="1">
            <a:spLocks/>
          </p:cNvSpPr>
          <p:nvPr/>
        </p:nvSpPr>
        <p:spPr>
          <a:xfrm>
            <a:off x="866335" y="134224"/>
            <a:ext cx="8129392" cy="410167"/>
          </a:xfrm>
          <a:prstGeom prst="rect">
            <a:avLst/>
          </a:prstGeom>
        </p:spPr>
        <p:txBody>
          <a:bodyPr>
            <a:noAutofit/>
          </a:bodyPr>
          <a:lstStyle>
            <a:lvl1pPr algn="l" defTabSz="914400" rtl="0" eaLnBrk="1" latinLnBrk="0" hangingPunct="1">
              <a:lnSpc>
                <a:spcPct val="120000"/>
              </a:lnSpc>
              <a:spcBef>
                <a:spcPct val="0"/>
              </a:spcBef>
              <a:buNone/>
              <a:defRPr sz="3200" kern="1200">
                <a:solidFill>
                  <a:schemeClr val="tx1"/>
                </a:solidFill>
                <a:latin typeface="Imprima" pitchFamily="2" charset="77"/>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900" b="0" i="0" u="none" strike="noStrike" kern="1200" cap="none" spc="0" normalizeH="0" baseline="0" noProof="0" dirty="0">
                <a:ln>
                  <a:noFill/>
                </a:ln>
                <a:solidFill>
                  <a:srgbClr val="F16857"/>
                </a:solidFill>
                <a:effectLst/>
                <a:uLnTx/>
                <a:uFillTx/>
                <a:latin typeface="Impima"/>
                <a:ea typeface="Verdana" panose="020B0604030504040204" pitchFamily="34" charset="0"/>
              </a:rPr>
              <a:t>Social media for recoveries</a:t>
            </a:r>
            <a:endParaRPr kumimoji="0" lang="en-US" sz="2900" b="0" i="0" u="none" strike="noStrike" kern="1200" cap="none" spc="0" normalizeH="0" baseline="0" noProof="0" dirty="0">
              <a:ln>
                <a:noFill/>
              </a:ln>
              <a:solidFill>
                <a:srgbClr val="F16857"/>
              </a:solidFill>
              <a:effectLst/>
              <a:uLnTx/>
              <a:uFillTx/>
              <a:latin typeface="Imprima" pitchFamily="2" charset="77"/>
              <a:ea typeface="Verdana" panose="020B0604030504040204" pitchFamily="34" charset="0"/>
            </a:endParaRPr>
          </a:p>
        </p:txBody>
      </p:sp>
      <p:cxnSp>
        <p:nvCxnSpPr>
          <p:cNvPr id="14" name="Straight Connector 13">
            <a:extLst>
              <a:ext uri="{FF2B5EF4-FFF2-40B4-BE49-F238E27FC236}">
                <a16:creationId xmlns:a16="http://schemas.microsoft.com/office/drawing/2014/main" id="{B8F870AE-D4CC-480B-AD52-AE4B8FD0EA96}"/>
              </a:ext>
            </a:extLst>
          </p:cNvPr>
          <p:cNvCxnSpPr>
            <a:cxnSpLocks/>
          </p:cNvCxnSpPr>
          <p:nvPr/>
        </p:nvCxnSpPr>
        <p:spPr>
          <a:xfrm>
            <a:off x="1171135" y="5860754"/>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A1EA943-12FC-40BA-B1F6-DAB844F7D76D}"/>
              </a:ext>
            </a:extLst>
          </p:cNvPr>
          <p:cNvPicPr>
            <a:picLocks noChangeAspect="1"/>
          </p:cNvPicPr>
          <p:nvPr/>
        </p:nvPicPr>
        <p:blipFill>
          <a:blip r:embed="rId2"/>
          <a:stretch>
            <a:fillRect/>
          </a:stretch>
        </p:blipFill>
        <p:spPr>
          <a:xfrm>
            <a:off x="6151418" y="775854"/>
            <a:ext cx="3426200" cy="5155353"/>
          </a:xfrm>
          <a:prstGeom prst="rect">
            <a:avLst/>
          </a:prstGeom>
        </p:spPr>
      </p:pic>
      <p:sp>
        <p:nvSpPr>
          <p:cNvPr id="5" name="Speech Bubble: Rectangle with Corners Rounded 4">
            <a:extLst>
              <a:ext uri="{FF2B5EF4-FFF2-40B4-BE49-F238E27FC236}">
                <a16:creationId xmlns:a16="http://schemas.microsoft.com/office/drawing/2014/main" id="{468ED78C-8500-4B6B-8155-4AEF265789F8}"/>
              </a:ext>
            </a:extLst>
          </p:cNvPr>
          <p:cNvSpPr/>
          <p:nvPr/>
        </p:nvSpPr>
        <p:spPr>
          <a:xfrm>
            <a:off x="508000" y="923636"/>
            <a:ext cx="5144654" cy="1496291"/>
          </a:xfrm>
          <a:prstGeom prst="wedgeRoundRectCallout">
            <a:avLst>
              <a:gd name="adj1" fmla="val 28718"/>
              <a:gd name="adj2" fmla="val 58179"/>
              <a:gd name="adj3" fmla="val 16667"/>
            </a:avLst>
          </a:prstGeom>
          <a:solidFill>
            <a:srgbClr val="F3F4F5"/>
          </a:solidFill>
          <a:ln>
            <a:solidFill>
              <a:srgbClr val="F3F4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042F3D"/>
                </a:solidFill>
                <a:latin typeface="Open Sans" panose="020B0606030504020204" pitchFamily="34" charset="0"/>
                <a:ea typeface="Open Sans" panose="020B0606030504020204" pitchFamily="34" charset="0"/>
                <a:cs typeface="Open Sans" panose="020B0606030504020204" pitchFamily="34" charset="0"/>
              </a:rPr>
              <a:t>Authorities can only discuss debts with customers using social media if the customer initiates the conversation using a tool like WhatsApp.</a:t>
            </a:r>
          </a:p>
        </p:txBody>
      </p:sp>
      <p:sp>
        <p:nvSpPr>
          <p:cNvPr id="19" name="Speech Bubble: Rectangle with Corners Rounded 18">
            <a:extLst>
              <a:ext uri="{FF2B5EF4-FFF2-40B4-BE49-F238E27FC236}">
                <a16:creationId xmlns:a16="http://schemas.microsoft.com/office/drawing/2014/main" id="{1C9E37C2-74A3-4183-89C0-788D9A31A315}"/>
              </a:ext>
            </a:extLst>
          </p:cNvPr>
          <p:cNvSpPr/>
          <p:nvPr/>
        </p:nvSpPr>
        <p:spPr>
          <a:xfrm>
            <a:off x="1337390" y="2733965"/>
            <a:ext cx="5144654" cy="1496291"/>
          </a:xfrm>
          <a:prstGeom prst="wedgeRoundRectCallout">
            <a:avLst>
              <a:gd name="adj1" fmla="val -26219"/>
              <a:gd name="adj2" fmla="val 58179"/>
              <a:gd name="adj3" fmla="val 16667"/>
            </a:avLst>
          </a:prstGeom>
          <a:solidFill>
            <a:srgbClr val="F3F4F5"/>
          </a:solidFill>
          <a:ln>
            <a:solidFill>
              <a:srgbClr val="F3F4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042F3D"/>
                </a:solidFill>
                <a:latin typeface="Open Sans" panose="020B0606030504020204" pitchFamily="34" charset="0"/>
                <a:ea typeface="Open Sans" panose="020B0606030504020204" pitchFamily="34" charset="0"/>
                <a:cs typeface="Open Sans" panose="020B0606030504020204" pitchFamily="34" charset="0"/>
              </a:rPr>
              <a:t>Authorities </a:t>
            </a:r>
            <a:r>
              <a:rPr lang="en-GB" u="sng" dirty="0">
                <a:solidFill>
                  <a:srgbClr val="042F3D"/>
                </a:solidFill>
                <a:latin typeface="Open Sans" panose="020B0606030504020204" pitchFamily="34" charset="0"/>
                <a:ea typeface="Open Sans" panose="020B0606030504020204" pitchFamily="34" charset="0"/>
                <a:cs typeface="Open Sans" panose="020B0606030504020204" pitchFamily="34" charset="0"/>
              </a:rPr>
              <a:t>cannot</a:t>
            </a:r>
            <a:r>
              <a:rPr lang="en-GB" dirty="0">
                <a:solidFill>
                  <a:srgbClr val="042F3D"/>
                </a:solidFill>
                <a:latin typeface="Open Sans" panose="020B0606030504020204" pitchFamily="34" charset="0"/>
                <a:ea typeface="Open Sans" panose="020B0606030504020204" pitchFamily="34" charset="0"/>
                <a:cs typeface="Open Sans" panose="020B0606030504020204" pitchFamily="34" charset="0"/>
              </a:rPr>
              <a:t> proactively send debt reminders messages to caseloads of customers.  Social media tools are proprietary. Debt recovery is still restricted. </a:t>
            </a:r>
          </a:p>
        </p:txBody>
      </p:sp>
      <p:sp>
        <p:nvSpPr>
          <p:cNvPr id="20" name="Speech Bubble: Rectangle with Corners Rounded 19">
            <a:extLst>
              <a:ext uri="{FF2B5EF4-FFF2-40B4-BE49-F238E27FC236}">
                <a16:creationId xmlns:a16="http://schemas.microsoft.com/office/drawing/2014/main" id="{CCB68CE3-9ADD-4F9D-9A64-6624A5AD3295}"/>
              </a:ext>
            </a:extLst>
          </p:cNvPr>
          <p:cNvSpPr/>
          <p:nvPr/>
        </p:nvSpPr>
        <p:spPr>
          <a:xfrm>
            <a:off x="508000" y="4595093"/>
            <a:ext cx="5144654" cy="1265661"/>
          </a:xfrm>
          <a:prstGeom prst="wedgeRoundRectCallout">
            <a:avLst>
              <a:gd name="adj1" fmla="val 23871"/>
              <a:gd name="adj2" fmla="val 60368"/>
              <a:gd name="adj3" fmla="val 16667"/>
            </a:avLst>
          </a:prstGeom>
          <a:solidFill>
            <a:srgbClr val="F3F4F5"/>
          </a:solidFill>
          <a:ln>
            <a:solidFill>
              <a:srgbClr val="F3F4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042F3D"/>
                </a:solidFill>
                <a:latin typeface="Open Sans" panose="020B0606030504020204" pitchFamily="34" charset="0"/>
                <a:ea typeface="Open Sans" panose="020B0606030504020204" pitchFamily="34" charset="0"/>
                <a:cs typeface="Open Sans" panose="020B0606030504020204" pitchFamily="34" charset="0"/>
              </a:rPr>
              <a:t>Authorities </a:t>
            </a:r>
            <a:r>
              <a:rPr lang="en-GB" i="1" dirty="0">
                <a:solidFill>
                  <a:srgbClr val="042F3D"/>
                </a:solidFill>
                <a:latin typeface="Open Sans" panose="020B0606030504020204" pitchFamily="34" charset="0"/>
                <a:ea typeface="Open Sans" panose="020B0606030504020204" pitchFamily="34" charset="0"/>
                <a:cs typeface="Open Sans" panose="020B0606030504020204" pitchFamily="34" charset="0"/>
              </a:rPr>
              <a:t>could </a:t>
            </a:r>
            <a:r>
              <a:rPr lang="en-GB" dirty="0">
                <a:solidFill>
                  <a:srgbClr val="042F3D"/>
                </a:solidFill>
                <a:latin typeface="Open Sans" panose="020B0606030504020204" pitchFamily="34" charset="0"/>
                <a:ea typeface="Open Sans" panose="020B0606030504020204" pitchFamily="34" charset="0"/>
                <a:cs typeface="Open Sans" panose="020B0606030504020204" pitchFamily="34" charset="0"/>
              </a:rPr>
              <a:t> be able to discuss vulnerability &amp; support with customers by proactively contacting caseloads of customers.</a:t>
            </a:r>
          </a:p>
        </p:txBody>
      </p:sp>
    </p:spTree>
    <p:extLst>
      <p:ext uri="{BB962C8B-B14F-4D97-AF65-F5344CB8AC3E}">
        <p14:creationId xmlns:p14="http://schemas.microsoft.com/office/powerpoint/2010/main" val="833894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854A8A9B-0EA3-40A8-931B-5ED3DFA04647}"/>
              </a:ext>
            </a:extLst>
          </p:cNvPr>
          <p:cNvSpPr txBox="1">
            <a:spLocks/>
          </p:cNvSpPr>
          <p:nvPr/>
        </p:nvSpPr>
        <p:spPr>
          <a:xfrm>
            <a:off x="866334" y="134224"/>
            <a:ext cx="8506265" cy="410167"/>
          </a:xfrm>
          <a:prstGeom prst="rect">
            <a:avLst/>
          </a:prstGeom>
        </p:spPr>
        <p:txBody>
          <a:bodyPr>
            <a:noAutofit/>
          </a:bodyPr>
          <a:lstStyle>
            <a:lvl1pPr algn="l" defTabSz="914400" rtl="0" eaLnBrk="1" latinLnBrk="0" hangingPunct="1">
              <a:lnSpc>
                <a:spcPct val="120000"/>
              </a:lnSpc>
              <a:spcBef>
                <a:spcPct val="0"/>
              </a:spcBef>
              <a:buNone/>
              <a:defRPr sz="3200" kern="1200">
                <a:solidFill>
                  <a:schemeClr val="tx1"/>
                </a:solidFill>
                <a:latin typeface="Imprima" pitchFamily="2" charset="77"/>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900" b="0" i="0" u="none" strike="noStrike" kern="1200" cap="none" spc="0" normalizeH="0" baseline="0" noProof="0" dirty="0">
                <a:ln>
                  <a:noFill/>
                </a:ln>
                <a:solidFill>
                  <a:srgbClr val="F16857"/>
                </a:solidFill>
                <a:effectLst/>
                <a:uLnTx/>
                <a:uFillTx/>
                <a:latin typeface="Imprima" pitchFamily="2" charset="77"/>
                <a:ea typeface="Verdana" panose="020B0604030504040204" pitchFamily="34" charset="0"/>
              </a:rPr>
              <a:t>Bringing chat services in recoveries </a:t>
            </a:r>
          </a:p>
        </p:txBody>
      </p:sp>
      <p:cxnSp>
        <p:nvCxnSpPr>
          <p:cNvPr id="15" name="Straight Connector 14">
            <a:extLst>
              <a:ext uri="{FF2B5EF4-FFF2-40B4-BE49-F238E27FC236}">
                <a16:creationId xmlns:a16="http://schemas.microsoft.com/office/drawing/2014/main" id="{68145CC7-81DE-4598-806D-5853A5BA0898}"/>
              </a:ext>
            </a:extLst>
          </p:cNvPr>
          <p:cNvCxnSpPr>
            <a:cxnSpLocks/>
          </p:cNvCxnSpPr>
          <p:nvPr/>
        </p:nvCxnSpPr>
        <p:spPr>
          <a:xfrm>
            <a:off x="866335" y="6079739"/>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D37239F-2EB3-4679-A569-DE4F11AE4737}"/>
              </a:ext>
            </a:extLst>
          </p:cNvPr>
          <p:cNvSpPr txBox="1"/>
          <p:nvPr/>
        </p:nvSpPr>
        <p:spPr>
          <a:xfrm>
            <a:off x="903138" y="2817083"/>
            <a:ext cx="7831710" cy="1474419"/>
          </a:xfrm>
          <a:prstGeom prst="rect">
            <a:avLst/>
          </a:prstGeom>
          <a:noFill/>
          <a:ln>
            <a:solidFill>
              <a:srgbClr val="042F3D"/>
            </a:solidFill>
          </a:ln>
        </p:spPr>
        <p:txBody>
          <a:bodyPr wrap="square" lIns="90000" tIns="90000" rIns="90000" bIns="90000" rtlCol="0">
            <a:spAutoFit/>
          </a:bodyPr>
          <a:lstStyle/>
          <a:p>
            <a:pPr lvl="0" algn="ctr">
              <a:defRPr/>
            </a:pPr>
            <a:br>
              <a:rPr lang="en-US" sz="1400" b="1" dirty="0">
                <a:solidFill>
                  <a:srgbClr val="042F3D"/>
                </a:solidFill>
                <a:latin typeface="Open Sans" panose="020B0606030504020204" pitchFamily="34" charset="0"/>
                <a:ea typeface="Open Sans" panose="020B0606030504020204" pitchFamily="34" charset="0"/>
                <a:cs typeface="Open Sans" panose="020B0606030504020204" pitchFamily="34" charset="0"/>
              </a:rPr>
            </a:br>
            <a:r>
              <a:rPr lang="en-US" sz="1400" b="1" dirty="0">
                <a:solidFill>
                  <a:srgbClr val="042F3D"/>
                </a:solidFill>
                <a:latin typeface="Open Sans" panose="020B0606030504020204" pitchFamily="34" charset="0"/>
                <a:ea typeface="Open Sans" panose="020B0606030504020204" pitchFamily="34" charset="0"/>
                <a:cs typeface="Open Sans" panose="020B0606030504020204" pitchFamily="34" charset="0"/>
              </a:rPr>
              <a:t>Concierge BOT </a:t>
            </a:r>
          </a:p>
          <a:p>
            <a:pPr lvl="0" algn="ctr">
              <a:defRPr/>
            </a:pPr>
            <a:endParaRPr lang="en-US" sz="1400" b="1" dirty="0">
              <a:solidFill>
                <a:srgbClr val="042F3D"/>
              </a:solidFill>
              <a:latin typeface="Open Sans" panose="020B0606030504020204" pitchFamily="34" charset="0"/>
              <a:ea typeface="Open Sans" panose="020B0606030504020204" pitchFamily="34" charset="0"/>
              <a:cs typeface="Open Sans" panose="020B0606030504020204" pitchFamily="34" charset="0"/>
            </a:endParaRPr>
          </a:p>
          <a:p>
            <a:pPr lvl="0" algn="ctr">
              <a:defRPr/>
            </a:pPr>
            <a:r>
              <a:rPr lang="en-US" sz="1400" dirty="0">
                <a:solidFill>
                  <a:srgbClr val="042F3D"/>
                </a:solidFill>
                <a:latin typeface="Open Sans" panose="020B0606030504020204" pitchFamily="34" charset="0"/>
                <a:ea typeface="Open Sans" panose="020B0606030504020204" pitchFamily="34" charset="0"/>
                <a:cs typeface="Open Sans" panose="020B0606030504020204" pitchFamily="34" charset="0"/>
              </a:rPr>
              <a:t>Segmentation by the BOT into customer issues, general questions and enquiries using </a:t>
            </a:r>
            <a:br>
              <a:rPr lang="en-US" sz="1400" dirty="0">
                <a:solidFill>
                  <a:srgbClr val="042F3D"/>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042F3D"/>
                </a:solidFill>
                <a:latin typeface="Open Sans" panose="020B0606030504020204" pitchFamily="34" charset="0"/>
                <a:ea typeface="Open Sans" panose="020B0606030504020204" pitchFamily="34" charset="0"/>
                <a:cs typeface="Open Sans" panose="020B0606030504020204" pitchFamily="34" charset="0"/>
              </a:rPr>
              <a:t>MCS – Meaningful Connection Scoring</a:t>
            </a:r>
          </a:p>
          <a:p>
            <a:pPr lvl="0" algn="ctr">
              <a:defRPr/>
            </a:pPr>
            <a:endParaRPr lang="en-US" sz="1400" dirty="0">
              <a:solidFill>
                <a:srgbClr val="042F3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F24AB418-8061-4A4D-AC0C-D7573F4B1209}"/>
              </a:ext>
            </a:extLst>
          </p:cNvPr>
          <p:cNvSpPr txBox="1"/>
          <p:nvPr/>
        </p:nvSpPr>
        <p:spPr>
          <a:xfrm>
            <a:off x="2879328" y="5333103"/>
            <a:ext cx="1896289" cy="612645"/>
          </a:xfrm>
          <a:prstGeom prst="rect">
            <a:avLst/>
          </a:prstGeom>
          <a:noFill/>
          <a:ln>
            <a:solidFill>
              <a:schemeClr val="accent3"/>
            </a:solidFill>
          </a:ln>
        </p:spPr>
        <p:txBody>
          <a:bodyPr wrap="square" lIns="90000" tIns="90000" rIns="90000" bIns="90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Payment Arrangement BOT</a:t>
            </a:r>
          </a:p>
        </p:txBody>
      </p:sp>
      <p:sp>
        <p:nvSpPr>
          <p:cNvPr id="20" name="TextBox 19">
            <a:extLst>
              <a:ext uri="{FF2B5EF4-FFF2-40B4-BE49-F238E27FC236}">
                <a16:creationId xmlns:a16="http://schemas.microsoft.com/office/drawing/2014/main" id="{5AA56226-A048-484F-A349-10113E34CD6C}"/>
              </a:ext>
            </a:extLst>
          </p:cNvPr>
          <p:cNvSpPr txBox="1"/>
          <p:nvPr/>
        </p:nvSpPr>
        <p:spPr>
          <a:xfrm>
            <a:off x="4862238" y="5335301"/>
            <a:ext cx="1896289" cy="612645"/>
          </a:xfrm>
          <a:prstGeom prst="rect">
            <a:avLst/>
          </a:prstGeom>
          <a:noFill/>
          <a:ln>
            <a:solidFill>
              <a:schemeClr val="accent3"/>
            </a:solidFill>
          </a:ln>
        </p:spPr>
        <p:txBody>
          <a:bodyPr wrap="square" lIns="90000" tIns="90000" rIns="90000" bIns="90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Financial support BOT</a:t>
            </a:r>
          </a:p>
        </p:txBody>
      </p:sp>
      <p:sp>
        <p:nvSpPr>
          <p:cNvPr id="21" name="TextBox 20">
            <a:extLst>
              <a:ext uri="{FF2B5EF4-FFF2-40B4-BE49-F238E27FC236}">
                <a16:creationId xmlns:a16="http://schemas.microsoft.com/office/drawing/2014/main" id="{3D0211E6-32AF-4C83-B834-AEDC5468EFC5}"/>
              </a:ext>
            </a:extLst>
          </p:cNvPr>
          <p:cNvSpPr txBox="1"/>
          <p:nvPr/>
        </p:nvSpPr>
        <p:spPr>
          <a:xfrm>
            <a:off x="6834487" y="5335301"/>
            <a:ext cx="1896289" cy="612645"/>
          </a:xfrm>
          <a:prstGeom prst="rect">
            <a:avLst/>
          </a:prstGeom>
          <a:noFill/>
          <a:ln>
            <a:solidFill>
              <a:schemeClr val="accent3"/>
            </a:solidFill>
          </a:ln>
        </p:spPr>
        <p:txBody>
          <a:bodyPr wrap="square" lIns="90000" tIns="90000" rIns="90000" bIns="90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Chat with a live agent</a:t>
            </a:r>
          </a:p>
        </p:txBody>
      </p:sp>
      <p:sp>
        <p:nvSpPr>
          <p:cNvPr id="24" name="TextBox 23">
            <a:extLst>
              <a:ext uri="{FF2B5EF4-FFF2-40B4-BE49-F238E27FC236}">
                <a16:creationId xmlns:a16="http://schemas.microsoft.com/office/drawing/2014/main" id="{8E42C141-0509-4F8B-9591-ECCFB36F9805}"/>
              </a:ext>
            </a:extLst>
          </p:cNvPr>
          <p:cNvSpPr txBox="1"/>
          <p:nvPr/>
        </p:nvSpPr>
        <p:spPr>
          <a:xfrm>
            <a:off x="903137" y="5334079"/>
            <a:ext cx="1896289" cy="612645"/>
          </a:xfrm>
          <a:prstGeom prst="rect">
            <a:avLst/>
          </a:prstGeom>
          <a:noFill/>
          <a:ln>
            <a:solidFill>
              <a:schemeClr val="accent3"/>
            </a:solidFill>
          </a:ln>
        </p:spPr>
        <p:txBody>
          <a:bodyPr wrap="square" lIns="90000" tIns="90000" rIns="90000" bIns="90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Payment BOT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6AC4C7"/>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E7AAD5ED-DF38-4945-964A-F21ABB88F049}"/>
              </a:ext>
            </a:extLst>
          </p:cNvPr>
          <p:cNvSpPr txBox="1"/>
          <p:nvPr/>
        </p:nvSpPr>
        <p:spPr>
          <a:xfrm>
            <a:off x="3510473" y="1022882"/>
            <a:ext cx="5226265" cy="427979"/>
          </a:xfrm>
          <a:prstGeom prst="rect">
            <a:avLst/>
          </a:prstGeom>
          <a:solidFill>
            <a:srgbClr val="F3F4F5"/>
          </a:solidFill>
          <a:ln>
            <a:solidFill>
              <a:schemeClr val="tx1"/>
            </a:solidFill>
          </a:ln>
        </p:spPr>
        <p:txBody>
          <a:bodyPr wrap="square" lIns="90000" tIns="90000" rIns="90000" bIns="90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Inbound customer enquiries</a:t>
            </a:r>
          </a:p>
        </p:txBody>
      </p:sp>
      <p:pic>
        <p:nvPicPr>
          <p:cNvPr id="27" name="Shape 174" descr="search-2.jpg">
            <a:extLst>
              <a:ext uri="{FF2B5EF4-FFF2-40B4-BE49-F238E27FC236}">
                <a16:creationId xmlns:a16="http://schemas.microsoft.com/office/drawing/2014/main" id="{230A249E-0742-4929-8F5A-6600F79C4A60}"/>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619522" y="1861154"/>
            <a:ext cx="326300" cy="326300"/>
          </a:xfrm>
          <a:prstGeom prst="roundRect">
            <a:avLst>
              <a:gd name="adj" fmla="val 16667"/>
            </a:avLst>
          </a:prstGeom>
          <a:noFill/>
          <a:ln w="9525" cap="flat" cmpd="sng">
            <a:solidFill>
              <a:srgbClr val="CCCCCC"/>
            </a:solidFill>
            <a:prstDash val="solid"/>
            <a:round/>
            <a:headEnd type="none" w="sm" len="sm"/>
            <a:tailEnd type="none" w="sm" len="sm"/>
          </a:ln>
        </p:spPr>
      </p:pic>
      <p:pic>
        <p:nvPicPr>
          <p:cNvPr id="28" name="Shape 175" descr="Image result for whatsapp logo">
            <a:extLst>
              <a:ext uri="{FF2B5EF4-FFF2-40B4-BE49-F238E27FC236}">
                <a16:creationId xmlns:a16="http://schemas.microsoft.com/office/drawing/2014/main" id="{7E4A548E-73DD-4324-BA44-EA9A2C990862}"/>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44388" y="1760532"/>
            <a:ext cx="540000" cy="540000"/>
          </a:xfrm>
          <a:prstGeom prst="roundRect">
            <a:avLst>
              <a:gd name="adj" fmla="val 16667"/>
            </a:avLst>
          </a:prstGeom>
          <a:noFill/>
          <a:ln>
            <a:noFill/>
          </a:ln>
        </p:spPr>
      </p:pic>
      <p:pic>
        <p:nvPicPr>
          <p:cNvPr id="29" name="Shape 176" descr="Image result for line app">
            <a:extLst>
              <a:ext uri="{FF2B5EF4-FFF2-40B4-BE49-F238E27FC236}">
                <a16:creationId xmlns:a16="http://schemas.microsoft.com/office/drawing/2014/main" id="{812275EE-D604-4D66-BB03-7DA8FFA5D03F}"/>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071093" y="1861065"/>
            <a:ext cx="326490" cy="326479"/>
          </a:xfrm>
          <a:prstGeom prst="rect">
            <a:avLst/>
          </a:prstGeom>
          <a:noFill/>
          <a:ln>
            <a:noFill/>
          </a:ln>
        </p:spPr>
      </p:pic>
      <p:pic>
        <p:nvPicPr>
          <p:cNvPr id="30" name="Shape 177" descr="Messages-icon.png">
            <a:extLst>
              <a:ext uri="{FF2B5EF4-FFF2-40B4-BE49-F238E27FC236}">
                <a16:creationId xmlns:a16="http://schemas.microsoft.com/office/drawing/2014/main" id="{F45D2284-AA13-4464-8897-77CC6222F2C4}"/>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167759" y="1861260"/>
            <a:ext cx="325975" cy="325975"/>
          </a:xfrm>
          <a:prstGeom prst="roundRect">
            <a:avLst>
              <a:gd name="adj" fmla="val 16667"/>
            </a:avLst>
          </a:prstGeom>
          <a:noFill/>
          <a:ln>
            <a:noFill/>
          </a:ln>
        </p:spPr>
      </p:pic>
      <p:pic>
        <p:nvPicPr>
          <p:cNvPr id="31" name="Shape 178" descr="Image result for facebook messenger">
            <a:extLst>
              <a:ext uri="{FF2B5EF4-FFF2-40B4-BE49-F238E27FC236}">
                <a16:creationId xmlns:a16="http://schemas.microsoft.com/office/drawing/2014/main" id="{72F89F69-3C49-4F34-8BAF-D6D183599A7C}"/>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510473" y="1861260"/>
            <a:ext cx="325975" cy="325975"/>
          </a:xfrm>
          <a:prstGeom prst="roundRect">
            <a:avLst>
              <a:gd name="adj" fmla="val 16667"/>
            </a:avLst>
          </a:prstGeom>
          <a:noFill/>
          <a:ln w="9525" cap="flat" cmpd="sng">
            <a:solidFill>
              <a:srgbClr val="CCCCCC"/>
            </a:solidFill>
            <a:prstDash val="solid"/>
            <a:round/>
            <a:headEnd type="none" w="sm" len="sm"/>
            <a:tailEnd type="none" w="sm" len="sm"/>
          </a:ln>
        </p:spPr>
      </p:pic>
      <p:pic>
        <p:nvPicPr>
          <p:cNvPr id="32" name="Shape 179">
            <a:extLst>
              <a:ext uri="{FF2B5EF4-FFF2-40B4-BE49-F238E27FC236}">
                <a16:creationId xmlns:a16="http://schemas.microsoft.com/office/drawing/2014/main" id="{77FF996D-2F79-488C-A28D-96DC83E9F68A}"/>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l="3453" t="3453" r="3453" b="3453"/>
          <a:stretch/>
        </p:blipFill>
        <p:spPr>
          <a:xfrm>
            <a:off x="4067624" y="1861260"/>
            <a:ext cx="325975" cy="325975"/>
          </a:xfrm>
          <a:prstGeom prst="roundRect">
            <a:avLst>
              <a:gd name="adj" fmla="val 16667"/>
            </a:avLst>
          </a:prstGeom>
          <a:noFill/>
          <a:ln w="9525" cap="flat" cmpd="sng">
            <a:solidFill>
              <a:srgbClr val="CCCCCC"/>
            </a:solidFill>
            <a:prstDash val="solid"/>
            <a:round/>
            <a:headEnd type="none" w="sm" len="sm"/>
            <a:tailEnd type="none" w="sm" len="sm"/>
          </a:ln>
        </p:spPr>
      </p:pic>
      <p:pic>
        <p:nvPicPr>
          <p:cNvPr id="33" name="Shape 180" descr="Image result for wechat app">
            <a:extLst>
              <a:ext uri="{FF2B5EF4-FFF2-40B4-BE49-F238E27FC236}">
                <a16:creationId xmlns:a16="http://schemas.microsoft.com/office/drawing/2014/main" id="{84529F16-AEE9-438B-8BC9-1C7F45F29807}"/>
              </a:ext>
            </a:extLst>
          </p:cNvPr>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4569358" y="1861260"/>
            <a:ext cx="325975" cy="325975"/>
          </a:xfrm>
          <a:prstGeom prst="roundRect">
            <a:avLst>
              <a:gd name="adj" fmla="val 16667"/>
            </a:avLst>
          </a:prstGeom>
          <a:noFill/>
          <a:ln>
            <a:noFill/>
          </a:ln>
        </p:spPr>
      </p:pic>
      <p:pic>
        <p:nvPicPr>
          <p:cNvPr id="34" name="Shape 198">
            <a:extLst>
              <a:ext uri="{FF2B5EF4-FFF2-40B4-BE49-F238E27FC236}">
                <a16:creationId xmlns:a16="http://schemas.microsoft.com/office/drawing/2014/main" id="{2BEB97D9-45D6-4041-A359-EA4D643CD9C0}"/>
              </a:ext>
            </a:extLst>
          </p:cNvPr>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7337499" y="1852160"/>
            <a:ext cx="325975" cy="325975"/>
          </a:xfrm>
          <a:prstGeom prst="roundRect">
            <a:avLst>
              <a:gd name="adj" fmla="val 16667"/>
            </a:avLst>
          </a:prstGeom>
          <a:noFill/>
          <a:ln w="9525" cap="flat" cmpd="sng">
            <a:solidFill>
              <a:srgbClr val="B7B7B7"/>
            </a:solidFill>
            <a:prstDash val="solid"/>
            <a:round/>
            <a:headEnd type="none" w="sm" len="sm"/>
            <a:tailEnd type="none" w="sm" len="sm"/>
          </a:ln>
        </p:spPr>
      </p:pic>
      <p:pic>
        <p:nvPicPr>
          <p:cNvPr id="35" name="Shape 199">
            <a:extLst>
              <a:ext uri="{FF2B5EF4-FFF2-40B4-BE49-F238E27FC236}">
                <a16:creationId xmlns:a16="http://schemas.microsoft.com/office/drawing/2014/main" id="{1F3D5EF3-DC2D-476E-A1A9-1B62D5358F97}"/>
              </a:ext>
            </a:extLst>
          </p:cNvPr>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a:off x="7829998" y="1850672"/>
            <a:ext cx="326625" cy="326625"/>
          </a:xfrm>
          <a:prstGeom prst="roundRect">
            <a:avLst>
              <a:gd name="adj" fmla="val 24403"/>
            </a:avLst>
          </a:prstGeom>
          <a:noFill/>
          <a:ln>
            <a:noFill/>
          </a:ln>
        </p:spPr>
      </p:pic>
      <p:pic>
        <p:nvPicPr>
          <p:cNvPr id="36" name="Shape 200">
            <a:extLst>
              <a:ext uri="{FF2B5EF4-FFF2-40B4-BE49-F238E27FC236}">
                <a16:creationId xmlns:a16="http://schemas.microsoft.com/office/drawing/2014/main" id="{719FDC02-ABB4-4623-ABBD-C8EC9B2C7D31}"/>
              </a:ext>
            </a:extLst>
          </p:cNvPr>
          <p:cNvPicPr preferRelativeResize="0"/>
          <p:nvPr/>
        </p:nvPicPr>
        <p:blipFill>
          <a:blip r:embed="rId11" cstate="screen">
            <a:alphaModFix/>
            <a:extLst>
              <a:ext uri="{28A0092B-C50C-407E-A947-70E740481C1C}">
                <a14:useLocalDpi xmlns:a14="http://schemas.microsoft.com/office/drawing/2010/main"/>
              </a:ext>
            </a:extLst>
          </a:blip>
          <a:stretch>
            <a:fillRect/>
          </a:stretch>
        </p:blipFill>
        <p:spPr>
          <a:xfrm>
            <a:off x="8387799" y="1839590"/>
            <a:ext cx="325975" cy="325975"/>
          </a:xfrm>
          <a:prstGeom prst="roundRect">
            <a:avLst>
              <a:gd name="adj" fmla="val 16667"/>
            </a:avLst>
          </a:prstGeom>
          <a:noFill/>
          <a:ln>
            <a:noFill/>
          </a:ln>
        </p:spPr>
      </p:pic>
      <p:cxnSp>
        <p:nvCxnSpPr>
          <p:cNvPr id="4" name="Connector: Elbow 3">
            <a:extLst>
              <a:ext uri="{FF2B5EF4-FFF2-40B4-BE49-F238E27FC236}">
                <a16:creationId xmlns:a16="http://schemas.microsoft.com/office/drawing/2014/main" id="{711CF270-896A-4884-AD25-B4CE3AFECB2A}"/>
              </a:ext>
            </a:extLst>
          </p:cNvPr>
          <p:cNvCxnSpPr>
            <a:cxnSpLocks/>
            <a:stCxn id="28" idx="2"/>
            <a:endCxn id="12" idx="0"/>
          </p:cNvCxnSpPr>
          <p:nvPr/>
        </p:nvCxnSpPr>
        <p:spPr>
          <a:xfrm rot="5400000">
            <a:off x="5608416" y="1511110"/>
            <a:ext cx="516551" cy="2095395"/>
          </a:xfrm>
          <a:prstGeom prst="bentConnector3">
            <a:avLst>
              <a:gd name="adj1" fmla="val 50000"/>
            </a:avLst>
          </a:prstGeom>
          <a:ln w="25400">
            <a:solidFill>
              <a:srgbClr val="F1685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 name="Connector: Elbow 7">
            <a:extLst>
              <a:ext uri="{FF2B5EF4-FFF2-40B4-BE49-F238E27FC236}">
                <a16:creationId xmlns:a16="http://schemas.microsoft.com/office/drawing/2014/main" id="{25012B80-A44D-414C-8F41-72947AD973E0}"/>
              </a:ext>
            </a:extLst>
          </p:cNvPr>
          <p:cNvCxnSpPr>
            <a:cxnSpLocks/>
            <a:stCxn id="12" idx="2"/>
            <a:endCxn id="21" idx="0"/>
          </p:cNvCxnSpPr>
          <p:nvPr/>
        </p:nvCxnSpPr>
        <p:spPr>
          <a:xfrm rot="16200000" flipH="1">
            <a:off x="5778913" y="3331581"/>
            <a:ext cx="1043799" cy="2963639"/>
          </a:xfrm>
          <a:prstGeom prst="bentConnector3">
            <a:avLst/>
          </a:prstGeom>
          <a:ln w="25400">
            <a:solidFill>
              <a:srgbClr val="F16857"/>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3" name="Picture 12" descr="Icon&#10;&#10;Description automatically generated">
            <a:extLst>
              <a:ext uri="{FF2B5EF4-FFF2-40B4-BE49-F238E27FC236}">
                <a16:creationId xmlns:a16="http://schemas.microsoft.com/office/drawing/2014/main" id="{A75DE6A6-D6E2-48A6-A3D8-BAB7E0A396BD}"/>
              </a:ext>
            </a:extLst>
          </p:cNvPr>
          <p:cNvPicPr>
            <a:picLocks noChangeAspect="1"/>
          </p:cNvPicPr>
          <p:nvPr/>
        </p:nvPicPr>
        <p:blipFill>
          <a:blip r:embed="rId12"/>
          <a:stretch>
            <a:fillRect/>
          </a:stretch>
        </p:blipFill>
        <p:spPr>
          <a:xfrm>
            <a:off x="5617439" y="2915078"/>
            <a:ext cx="547751" cy="547751"/>
          </a:xfrm>
          <a:prstGeom prst="rect">
            <a:avLst/>
          </a:prstGeom>
        </p:spPr>
      </p:pic>
      <p:sp>
        <p:nvSpPr>
          <p:cNvPr id="25" name="모서리가 둥근 직사각형 89">
            <a:extLst>
              <a:ext uri="{FF2B5EF4-FFF2-40B4-BE49-F238E27FC236}">
                <a16:creationId xmlns:a16="http://schemas.microsoft.com/office/drawing/2014/main" id="{B4BB65BB-5416-4CC8-B65B-0D781A563340}"/>
              </a:ext>
            </a:extLst>
          </p:cNvPr>
          <p:cNvSpPr/>
          <p:nvPr/>
        </p:nvSpPr>
        <p:spPr>
          <a:xfrm>
            <a:off x="110836" y="1022882"/>
            <a:ext cx="2937163" cy="1387809"/>
          </a:xfrm>
          <a:prstGeom prst="roundRect">
            <a:avLst>
              <a:gd name="adj" fmla="val 10417"/>
            </a:avLst>
          </a:prstGeom>
          <a:solidFill>
            <a:schemeClr val="bg2"/>
          </a:solidFill>
          <a:ln w="3175" cap="flat" cmpd="sng" algn="ctr">
            <a:solidFill>
              <a:srgbClr val="042F3D"/>
            </a:solidFill>
            <a:prstDash val="solid"/>
            <a:miter lim="800000"/>
          </a:ln>
          <a:effectLst>
            <a:outerShdw dir="2700000" algn="ctr" rotWithShape="0">
              <a:srgbClr val="000000">
                <a:alpha val="10000"/>
              </a:srgbClr>
            </a:outerShdw>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US" sz="1950" i="0" u="none" strike="noStrike" kern="0" cap="none" spc="0" normalizeH="0" baseline="0" noProof="0" dirty="0">
                <a:ln>
                  <a:noFill/>
                </a:ln>
                <a:solidFill>
                  <a:srgbClr val="042F3D"/>
                </a:solidFill>
                <a:effectLst/>
                <a:uLnTx/>
                <a:uFillTx/>
                <a:latin typeface="Open Sans" panose="020B0606030504020204"/>
                <a:ea typeface="+mn-ea"/>
                <a:cs typeface="+mn-cs"/>
              </a:rPr>
              <a:t>Text:</a:t>
            </a:r>
            <a:br>
              <a:rPr kumimoji="0" lang="en-US" sz="1950" b="1" i="0" u="none" strike="noStrike" kern="0" cap="none" spc="0" normalizeH="0" baseline="0" noProof="0" dirty="0">
                <a:ln>
                  <a:noFill/>
                </a:ln>
                <a:solidFill>
                  <a:srgbClr val="042F3D"/>
                </a:solidFill>
                <a:effectLst/>
                <a:uLnTx/>
                <a:uFillTx/>
                <a:latin typeface="Open Sans" panose="020B0606030504020204"/>
                <a:ea typeface="+mn-ea"/>
                <a:cs typeface="+mn-cs"/>
              </a:rPr>
            </a:br>
            <a:r>
              <a:rPr kumimoji="0" lang="en-US" sz="2800" b="1" i="0" u="none" strike="noStrike" kern="0" cap="none" spc="0" normalizeH="0" baseline="0" noProof="0" dirty="0">
                <a:ln>
                  <a:noFill/>
                </a:ln>
                <a:solidFill>
                  <a:srgbClr val="042F3D"/>
                </a:solidFill>
                <a:effectLst/>
                <a:uLnTx/>
                <a:uFillTx/>
                <a:latin typeface="Open Sans" panose="020B0606030504020204"/>
                <a:ea typeface="+mn-ea"/>
                <a:cs typeface="+mn-cs"/>
              </a:rPr>
              <a:t>PVCC</a:t>
            </a:r>
            <a:br>
              <a:rPr kumimoji="0" lang="en-US" sz="2800" b="1" i="0" u="none" strike="noStrike" kern="0" cap="none" spc="0" normalizeH="0" baseline="0" noProof="0" dirty="0">
                <a:ln>
                  <a:noFill/>
                </a:ln>
                <a:solidFill>
                  <a:srgbClr val="042F3D"/>
                </a:solidFill>
                <a:effectLst/>
                <a:uLnTx/>
                <a:uFillTx/>
                <a:latin typeface="Open Sans" panose="020B0606030504020204"/>
                <a:ea typeface="+mn-ea"/>
                <a:cs typeface="+mn-cs"/>
              </a:rPr>
            </a:br>
            <a:r>
              <a:rPr kumimoji="0" lang="en-US" sz="2800" b="1" i="0" u="none" strike="noStrike" kern="0" cap="none" spc="0" normalizeH="0" baseline="0" noProof="0" dirty="0">
                <a:ln>
                  <a:noFill/>
                </a:ln>
                <a:solidFill>
                  <a:srgbClr val="042F3D"/>
                </a:solidFill>
                <a:effectLst/>
                <a:uLnTx/>
                <a:uFillTx/>
                <a:latin typeface="Open Sans" panose="020B0606030504020204"/>
                <a:ea typeface="+mn-ea"/>
                <a:cs typeface="+mn-cs"/>
              </a:rPr>
              <a:t>07537 417083</a:t>
            </a:r>
          </a:p>
          <a:p>
            <a:pPr marL="0" marR="0" lvl="0" indent="0" algn="ctr" defTabSz="74295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042F3D"/>
              </a:solidFill>
              <a:effectLst/>
              <a:uLnTx/>
              <a:uFillTx/>
              <a:latin typeface="Open Sans" panose="020B0606030504020204"/>
              <a:ea typeface="+mn-ea"/>
              <a:cs typeface="+mn-cs"/>
            </a:endParaRPr>
          </a:p>
        </p:txBody>
      </p:sp>
    </p:spTree>
    <p:extLst>
      <p:ext uri="{BB962C8B-B14F-4D97-AF65-F5344CB8AC3E}">
        <p14:creationId xmlns:p14="http://schemas.microsoft.com/office/powerpoint/2010/main" val="338188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A044004B-0D16-4C2D-A7A1-332F8D4611C8}"/>
              </a:ext>
            </a:extLst>
          </p:cNvPr>
          <p:cNvSpPr txBox="1">
            <a:spLocks/>
          </p:cNvSpPr>
          <p:nvPr/>
        </p:nvSpPr>
        <p:spPr>
          <a:xfrm>
            <a:off x="866335" y="134224"/>
            <a:ext cx="8860848" cy="410167"/>
          </a:xfrm>
          <a:prstGeom prst="rect">
            <a:avLst/>
          </a:prstGeom>
        </p:spPr>
        <p:txBody>
          <a:bodyPr>
            <a:noAutofit/>
          </a:bodyPr>
          <a:lstStyle>
            <a:lvl1pPr algn="l" defTabSz="914400" rtl="0" eaLnBrk="1" latinLnBrk="0" hangingPunct="1">
              <a:lnSpc>
                <a:spcPct val="120000"/>
              </a:lnSpc>
              <a:spcBef>
                <a:spcPct val="0"/>
              </a:spcBef>
              <a:buNone/>
              <a:defRPr sz="3200" kern="1200">
                <a:solidFill>
                  <a:schemeClr val="tx1"/>
                </a:solidFill>
                <a:latin typeface="Imprima" pitchFamily="2" charset="77"/>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900" b="0" i="0" u="none" strike="noStrike" kern="1200" cap="none" spc="0" normalizeH="0" baseline="0" noProof="0" dirty="0">
                <a:ln>
                  <a:noFill/>
                </a:ln>
                <a:solidFill>
                  <a:srgbClr val="F16857"/>
                </a:solidFill>
                <a:effectLst/>
                <a:uLnTx/>
                <a:uFillTx/>
                <a:latin typeface="Imprima"/>
                <a:ea typeface="Open Sans" panose="020B0606030504020204" pitchFamily="34" charset="0"/>
                <a:cs typeface="Open Sans" panose="020B0606030504020204" pitchFamily="34" charset="0"/>
              </a:rPr>
              <a:t>Managing </a:t>
            </a:r>
            <a:r>
              <a:rPr lang="en-US" sz="2900" dirty="0">
                <a:solidFill>
                  <a:srgbClr val="F16857"/>
                </a:solidFill>
                <a:latin typeface="Imprima"/>
                <a:ea typeface="Open Sans" panose="020B0606030504020204" pitchFamily="34" charset="0"/>
                <a:cs typeface="Open Sans" panose="020B0606030504020204" pitchFamily="34" charset="0"/>
              </a:rPr>
              <a:t>inbound </a:t>
            </a:r>
            <a:r>
              <a:rPr kumimoji="0" lang="en-US" sz="2900" b="0" i="0" u="none" strike="noStrike" kern="1200" cap="none" spc="0" normalizeH="0" baseline="0" noProof="0" dirty="0">
                <a:ln>
                  <a:noFill/>
                </a:ln>
                <a:solidFill>
                  <a:srgbClr val="F16857"/>
                </a:solidFill>
                <a:effectLst/>
                <a:uLnTx/>
                <a:uFillTx/>
                <a:latin typeface="Imprima"/>
                <a:ea typeface="Open Sans" panose="020B0606030504020204" pitchFamily="34" charset="0"/>
                <a:cs typeface="Open Sans" panose="020B0606030504020204" pitchFamily="34" charset="0"/>
              </a:rPr>
              <a:t>social </a:t>
            </a:r>
            <a:r>
              <a:rPr lang="en-US" sz="2900" dirty="0">
                <a:solidFill>
                  <a:srgbClr val="F16857"/>
                </a:solidFill>
                <a:latin typeface="Imprima"/>
                <a:ea typeface="Open Sans" panose="020B0606030504020204" pitchFamily="34" charset="0"/>
                <a:cs typeface="Open Sans" panose="020B0606030504020204" pitchFamily="34" charset="0"/>
              </a:rPr>
              <a:t>m</a:t>
            </a:r>
            <a:r>
              <a:rPr kumimoji="0" lang="en-US" sz="2900" b="0" i="0" u="none" strike="noStrike" kern="1200" cap="none" spc="0" normalizeH="0" baseline="0" noProof="0" dirty="0">
                <a:ln>
                  <a:noFill/>
                </a:ln>
                <a:solidFill>
                  <a:srgbClr val="F16857"/>
                </a:solidFill>
                <a:effectLst/>
                <a:uLnTx/>
                <a:uFillTx/>
                <a:latin typeface="Imprima"/>
                <a:ea typeface="Open Sans" panose="020B0606030504020204" pitchFamily="34" charset="0"/>
                <a:cs typeface="Open Sans" panose="020B0606030504020204" pitchFamily="34" charset="0"/>
              </a:rPr>
              <a:t>edia recoveries</a:t>
            </a:r>
            <a:endParaRPr kumimoji="0" lang="en-US" sz="1600" b="0" i="0" u="none" strike="noStrike" kern="1200" cap="none" spc="0" normalizeH="0" baseline="0" noProof="0" dirty="0">
              <a:ln>
                <a:noFill/>
              </a:ln>
              <a:solidFill>
                <a:srgbClr val="F16857"/>
              </a:solidFill>
              <a:effectLst/>
              <a:uLnTx/>
              <a:uFillTx/>
              <a:latin typeface="Imprima"/>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900" b="0" i="0" u="none" strike="noStrike" kern="1200" cap="none" spc="0" normalizeH="0" baseline="0" noProof="0" dirty="0">
              <a:ln>
                <a:noFill/>
              </a:ln>
              <a:solidFill>
                <a:srgbClr val="F16857"/>
              </a:solidFill>
              <a:effectLst/>
              <a:uLnTx/>
              <a:uFillTx/>
              <a:latin typeface="Imprima"/>
              <a:ea typeface="Open Sans" panose="020B0606030504020204" pitchFamily="34" charset="0"/>
              <a:cs typeface="Open Sans" panose="020B0606030504020204" pitchFamily="34" charset="0"/>
            </a:endParaRPr>
          </a:p>
        </p:txBody>
      </p:sp>
      <p:grpSp>
        <p:nvGrpSpPr>
          <p:cNvPr id="22" name="그룹 84">
            <a:extLst>
              <a:ext uri="{FF2B5EF4-FFF2-40B4-BE49-F238E27FC236}">
                <a16:creationId xmlns:a16="http://schemas.microsoft.com/office/drawing/2014/main" id="{C9873316-9ACA-4DC3-8BAB-71907B8C204C}"/>
              </a:ext>
            </a:extLst>
          </p:cNvPr>
          <p:cNvGrpSpPr/>
          <p:nvPr/>
        </p:nvGrpSpPr>
        <p:grpSpPr>
          <a:xfrm>
            <a:off x="6824153" y="-4777567"/>
            <a:ext cx="1792552" cy="736693"/>
            <a:chOff x="3664648" y="1802131"/>
            <a:chExt cx="1792552" cy="736693"/>
          </a:xfrm>
        </p:grpSpPr>
        <p:grpSp>
          <p:nvGrpSpPr>
            <p:cNvPr id="23" name="그룹 230">
              <a:extLst>
                <a:ext uri="{FF2B5EF4-FFF2-40B4-BE49-F238E27FC236}">
                  <a16:creationId xmlns:a16="http://schemas.microsoft.com/office/drawing/2014/main" id="{59E24B1D-45B9-4500-9C67-B5D5FBADEEB1}"/>
                </a:ext>
              </a:extLst>
            </p:cNvPr>
            <p:cNvGrpSpPr/>
            <p:nvPr/>
          </p:nvGrpSpPr>
          <p:grpSpPr>
            <a:xfrm>
              <a:off x="3664648" y="1802131"/>
              <a:ext cx="1792552" cy="736693"/>
              <a:chOff x="1726049" y="1770381"/>
              <a:chExt cx="1792552" cy="736693"/>
            </a:xfrm>
          </p:grpSpPr>
          <p:sp>
            <p:nvSpPr>
              <p:cNvPr id="25" name="직사각형 239">
                <a:extLst>
                  <a:ext uri="{FF2B5EF4-FFF2-40B4-BE49-F238E27FC236}">
                    <a16:creationId xmlns:a16="http://schemas.microsoft.com/office/drawing/2014/main" id="{69C6CCFE-D5D4-4EE8-B427-3A667488EC08}"/>
                  </a:ext>
                </a:extLst>
              </p:cNvPr>
              <p:cNvSpPr/>
              <p:nvPr/>
            </p:nvSpPr>
            <p:spPr>
              <a:xfrm>
                <a:off x="1726049" y="2387074"/>
                <a:ext cx="1451514" cy="120000"/>
              </a:xfrm>
              <a:prstGeom prst="rect">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white"/>
                    </a:solidFill>
                    <a:effectLst/>
                    <a:uLnTx/>
                    <a:uFillTx/>
                    <a:latin typeface="Roboto Condensed Light"/>
                    <a:ea typeface="Roboto Condensed Regular"/>
                    <a:cs typeface="+mn-cs"/>
                  </a:rPr>
                  <a:t> </a:t>
                </a: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26" name="도넛 9">
                <a:extLst>
                  <a:ext uri="{FF2B5EF4-FFF2-40B4-BE49-F238E27FC236}">
                    <a16:creationId xmlns:a16="http://schemas.microsoft.com/office/drawing/2014/main" id="{EAF553B8-15A4-4337-90A8-76F22ECD5D4F}"/>
                  </a:ext>
                </a:extLst>
              </p:cNvPr>
              <p:cNvSpPr/>
              <p:nvPr/>
            </p:nvSpPr>
            <p:spPr>
              <a:xfrm rot="5400000">
                <a:off x="3177563" y="2267074"/>
                <a:ext cx="240000" cy="240000"/>
              </a:xfrm>
              <a:custGeom>
                <a:avLst/>
                <a:gdLst/>
                <a:ahLst/>
                <a:cxnLst/>
                <a:rect l="l" t="t" r="r" b="b"/>
                <a:pathLst>
                  <a:path w="900000" h="900000">
                    <a:moveTo>
                      <a:pt x="0" y="0"/>
                    </a:moveTo>
                    <a:cubicBezTo>
                      <a:pt x="497056" y="0"/>
                      <a:pt x="900000" y="402944"/>
                      <a:pt x="900000" y="900000"/>
                    </a:cubicBezTo>
                    <a:lnTo>
                      <a:pt x="450000" y="900000"/>
                    </a:lnTo>
                    <a:cubicBezTo>
                      <a:pt x="450000" y="651472"/>
                      <a:pt x="248528" y="450000"/>
                      <a:pt x="0" y="450000"/>
                    </a:cubicBezTo>
                    <a:close/>
                  </a:path>
                </a:pathLst>
              </a:cu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black"/>
                  </a:solidFill>
                  <a:effectLst/>
                  <a:uLnTx/>
                  <a:uFillTx/>
                  <a:latin typeface="Roboto Condensed Light"/>
                  <a:ea typeface="Roboto Condensed Regular"/>
                  <a:cs typeface="+mn-cs"/>
                </a:endParaRPr>
              </a:p>
            </p:txBody>
          </p:sp>
          <p:sp>
            <p:nvSpPr>
              <p:cNvPr id="27" name="직사각형 241">
                <a:extLst>
                  <a:ext uri="{FF2B5EF4-FFF2-40B4-BE49-F238E27FC236}">
                    <a16:creationId xmlns:a16="http://schemas.microsoft.com/office/drawing/2014/main" id="{8564968F-8E50-4890-ABE0-218065D1BC26}"/>
                  </a:ext>
                </a:extLst>
              </p:cNvPr>
              <p:cNvSpPr/>
              <p:nvPr/>
            </p:nvSpPr>
            <p:spPr>
              <a:xfrm rot="16200000">
                <a:off x="3267563" y="2117074"/>
                <a:ext cx="180000" cy="120000"/>
              </a:xfrm>
              <a:prstGeom prst="rect">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white"/>
                    </a:solidFill>
                    <a:effectLst/>
                    <a:uLnTx/>
                    <a:uFillTx/>
                    <a:latin typeface="Roboto Condensed Light"/>
                    <a:ea typeface="Roboto Condensed Regular"/>
                    <a:cs typeface="+mn-cs"/>
                  </a:rPr>
                  <a:t> </a:t>
                </a: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28" name="이등변 삼각형 242">
                <a:extLst>
                  <a:ext uri="{FF2B5EF4-FFF2-40B4-BE49-F238E27FC236}">
                    <a16:creationId xmlns:a16="http://schemas.microsoft.com/office/drawing/2014/main" id="{136A5007-B750-49B8-9B82-A9480D9E85B7}"/>
                  </a:ext>
                </a:extLst>
              </p:cNvPr>
              <p:cNvSpPr/>
              <p:nvPr/>
            </p:nvSpPr>
            <p:spPr>
              <a:xfrm>
                <a:off x="3196525" y="1770381"/>
                <a:ext cx="322076" cy="316693"/>
              </a:xfrm>
              <a:prstGeom prst="triangle">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29" name="직각 삼각형 243">
                <a:extLst>
                  <a:ext uri="{FF2B5EF4-FFF2-40B4-BE49-F238E27FC236}">
                    <a16:creationId xmlns:a16="http://schemas.microsoft.com/office/drawing/2014/main" id="{27EA0D01-CCC0-434F-83D7-64F0FDC999DD}"/>
                  </a:ext>
                </a:extLst>
              </p:cNvPr>
              <p:cNvSpPr>
                <a:spLocks/>
              </p:cNvSpPr>
              <p:nvPr/>
            </p:nvSpPr>
            <p:spPr>
              <a:xfrm rot="5400000">
                <a:off x="3298163" y="2086474"/>
                <a:ext cx="118800" cy="120000"/>
              </a:xfrm>
              <a:prstGeom prst="rtTriangle">
                <a:avLst/>
              </a:prstGeom>
              <a:solidFill>
                <a:srgbClr val="FFC000">
                  <a:alpha val="10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grpSp>
        <p:sp>
          <p:nvSpPr>
            <p:cNvPr id="24" name="직사각형 182">
              <a:extLst>
                <a:ext uri="{FF2B5EF4-FFF2-40B4-BE49-F238E27FC236}">
                  <a16:creationId xmlns:a16="http://schemas.microsoft.com/office/drawing/2014/main" id="{2E05B40B-A96E-487A-B2CA-36A9A9658150}"/>
                </a:ext>
              </a:extLst>
            </p:cNvPr>
            <p:cNvSpPr/>
            <p:nvPr/>
          </p:nvSpPr>
          <p:spPr>
            <a:xfrm>
              <a:off x="3712446" y="2418824"/>
              <a:ext cx="206712" cy="118800"/>
            </a:xfrm>
            <a:custGeom>
              <a:avLst/>
              <a:gdLst/>
              <a:ahLst/>
              <a:cxnLst/>
              <a:rect l="l" t="t" r="r" b="b"/>
              <a:pathLst>
                <a:path w="206712" h="118800">
                  <a:moveTo>
                    <a:pt x="159709" y="0"/>
                  </a:moveTo>
                  <a:lnTo>
                    <a:pt x="206712" y="0"/>
                  </a:lnTo>
                  <a:cubicBezTo>
                    <a:pt x="167904" y="68736"/>
                    <a:pt x="95547" y="115609"/>
                    <a:pt x="11904" y="118800"/>
                  </a:cubicBezTo>
                  <a:lnTo>
                    <a:pt x="0" y="118800"/>
                  </a:lnTo>
                  <a:lnTo>
                    <a:pt x="0" y="115262"/>
                  </a:lnTo>
                  <a:cubicBezTo>
                    <a:pt x="68553" y="101780"/>
                    <a:pt x="126572" y="58989"/>
                    <a:pt x="159709" y="0"/>
                  </a:cubicBezTo>
                  <a:close/>
                </a:path>
              </a:pathLst>
            </a:custGeom>
            <a:pattFill prst="dkVert">
              <a:fgClr>
                <a:srgbClr val="A5A5A5">
                  <a:lumMod val="50000"/>
                </a:srgbClr>
              </a:fgClr>
              <a:bgClr>
                <a:srgbClr val="A5A5A5">
                  <a:lumMod val="65000"/>
                </a:srgbClr>
              </a:bgClr>
            </a:patt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grpSp>
      <p:grpSp>
        <p:nvGrpSpPr>
          <p:cNvPr id="30" name="그룹 85">
            <a:extLst>
              <a:ext uri="{FF2B5EF4-FFF2-40B4-BE49-F238E27FC236}">
                <a16:creationId xmlns:a16="http://schemas.microsoft.com/office/drawing/2014/main" id="{C97E879D-C8FE-4381-8FAE-D39CBFDAF778}"/>
              </a:ext>
            </a:extLst>
          </p:cNvPr>
          <p:cNvGrpSpPr/>
          <p:nvPr/>
        </p:nvGrpSpPr>
        <p:grpSpPr>
          <a:xfrm>
            <a:off x="8275668" y="-4777567"/>
            <a:ext cx="1792553" cy="736693"/>
            <a:chOff x="5116162" y="1802131"/>
            <a:chExt cx="1792553" cy="736693"/>
          </a:xfrm>
        </p:grpSpPr>
        <p:grpSp>
          <p:nvGrpSpPr>
            <p:cNvPr id="31" name="그룹 247">
              <a:extLst>
                <a:ext uri="{FF2B5EF4-FFF2-40B4-BE49-F238E27FC236}">
                  <a16:creationId xmlns:a16="http://schemas.microsoft.com/office/drawing/2014/main" id="{198B30B2-343D-4C99-8ABA-4A69E4FF821A}"/>
                </a:ext>
              </a:extLst>
            </p:cNvPr>
            <p:cNvGrpSpPr/>
            <p:nvPr/>
          </p:nvGrpSpPr>
          <p:grpSpPr>
            <a:xfrm>
              <a:off x="5116162" y="1802131"/>
              <a:ext cx="1792553" cy="736693"/>
              <a:chOff x="1726048" y="1770381"/>
              <a:chExt cx="1792553" cy="736693"/>
            </a:xfrm>
          </p:grpSpPr>
          <p:sp>
            <p:nvSpPr>
              <p:cNvPr id="33" name="직사각형 256">
                <a:extLst>
                  <a:ext uri="{FF2B5EF4-FFF2-40B4-BE49-F238E27FC236}">
                    <a16:creationId xmlns:a16="http://schemas.microsoft.com/office/drawing/2014/main" id="{CA517B47-0359-4BEE-BF97-EF8ACA052290}"/>
                  </a:ext>
                </a:extLst>
              </p:cNvPr>
              <p:cNvSpPr/>
              <p:nvPr/>
            </p:nvSpPr>
            <p:spPr>
              <a:xfrm>
                <a:off x="1726048" y="2387074"/>
                <a:ext cx="1451515" cy="120000"/>
              </a:xfrm>
              <a:prstGeom prst="rect">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white"/>
                    </a:solidFill>
                    <a:effectLst/>
                    <a:uLnTx/>
                    <a:uFillTx/>
                    <a:latin typeface="Roboto Condensed Light"/>
                    <a:ea typeface="Roboto Condensed Regular"/>
                    <a:cs typeface="+mn-cs"/>
                  </a:rPr>
                  <a:t> </a:t>
                </a: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34" name="도넛 9">
                <a:extLst>
                  <a:ext uri="{FF2B5EF4-FFF2-40B4-BE49-F238E27FC236}">
                    <a16:creationId xmlns:a16="http://schemas.microsoft.com/office/drawing/2014/main" id="{6F7E7EE8-A756-4BCA-AFC7-128CED4CE295}"/>
                  </a:ext>
                </a:extLst>
              </p:cNvPr>
              <p:cNvSpPr/>
              <p:nvPr/>
            </p:nvSpPr>
            <p:spPr>
              <a:xfrm rot="5400000">
                <a:off x="3177563" y="2267074"/>
                <a:ext cx="240000" cy="240000"/>
              </a:xfrm>
              <a:custGeom>
                <a:avLst/>
                <a:gdLst/>
                <a:ahLst/>
                <a:cxnLst/>
                <a:rect l="l" t="t" r="r" b="b"/>
                <a:pathLst>
                  <a:path w="900000" h="900000">
                    <a:moveTo>
                      <a:pt x="0" y="0"/>
                    </a:moveTo>
                    <a:cubicBezTo>
                      <a:pt x="497056" y="0"/>
                      <a:pt x="900000" y="402944"/>
                      <a:pt x="900000" y="900000"/>
                    </a:cubicBezTo>
                    <a:lnTo>
                      <a:pt x="450000" y="900000"/>
                    </a:lnTo>
                    <a:cubicBezTo>
                      <a:pt x="450000" y="651472"/>
                      <a:pt x="248528" y="450000"/>
                      <a:pt x="0" y="450000"/>
                    </a:cubicBezTo>
                    <a:close/>
                  </a:path>
                </a:pathLst>
              </a:cu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black"/>
                  </a:solidFill>
                  <a:effectLst/>
                  <a:uLnTx/>
                  <a:uFillTx/>
                  <a:latin typeface="Roboto Condensed Light"/>
                  <a:ea typeface="Roboto Condensed Regular"/>
                  <a:cs typeface="+mn-cs"/>
                </a:endParaRPr>
              </a:p>
            </p:txBody>
          </p:sp>
          <p:sp>
            <p:nvSpPr>
              <p:cNvPr id="35" name="직사각형 258">
                <a:extLst>
                  <a:ext uri="{FF2B5EF4-FFF2-40B4-BE49-F238E27FC236}">
                    <a16:creationId xmlns:a16="http://schemas.microsoft.com/office/drawing/2014/main" id="{C5A64C58-A4FD-4E44-A7B5-CE1A3FD8B740}"/>
                  </a:ext>
                </a:extLst>
              </p:cNvPr>
              <p:cNvSpPr/>
              <p:nvPr/>
            </p:nvSpPr>
            <p:spPr>
              <a:xfrm rot="16200000">
                <a:off x="3267563" y="2117074"/>
                <a:ext cx="180000" cy="120000"/>
              </a:xfrm>
              <a:prstGeom prst="rect">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white"/>
                    </a:solidFill>
                    <a:effectLst/>
                    <a:uLnTx/>
                    <a:uFillTx/>
                    <a:latin typeface="Roboto Condensed Light"/>
                    <a:ea typeface="Roboto Condensed Regular"/>
                    <a:cs typeface="+mn-cs"/>
                  </a:rPr>
                  <a:t> </a:t>
                </a: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36" name="이등변 삼각형 259">
                <a:extLst>
                  <a:ext uri="{FF2B5EF4-FFF2-40B4-BE49-F238E27FC236}">
                    <a16:creationId xmlns:a16="http://schemas.microsoft.com/office/drawing/2014/main" id="{D9E70A4A-E109-44C0-BA3C-9FF31DFCF508}"/>
                  </a:ext>
                </a:extLst>
              </p:cNvPr>
              <p:cNvSpPr/>
              <p:nvPr/>
            </p:nvSpPr>
            <p:spPr>
              <a:xfrm>
                <a:off x="3196525" y="1770381"/>
                <a:ext cx="322076" cy="316693"/>
              </a:xfrm>
              <a:prstGeom prst="triangle">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37" name="직각 삼각형 260">
                <a:extLst>
                  <a:ext uri="{FF2B5EF4-FFF2-40B4-BE49-F238E27FC236}">
                    <a16:creationId xmlns:a16="http://schemas.microsoft.com/office/drawing/2014/main" id="{5BB8063E-4058-434D-ABF3-5722EDAA21DA}"/>
                  </a:ext>
                </a:extLst>
              </p:cNvPr>
              <p:cNvSpPr>
                <a:spLocks/>
              </p:cNvSpPr>
              <p:nvPr/>
            </p:nvSpPr>
            <p:spPr>
              <a:xfrm rot="5400000">
                <a:off x="3298163" y="2086474"/>
                <a:ext cx="118800" cy="120000"/>
              </a:xfrm>
              <a:prstGeom prst="rtTriangle">
                <a:avLst/>
              </a:prstGeom>
              <a:solidFill>
                <a:srgbClr val="FFC000">
                  <a:alpha val="10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grpSp>
        <p:sp>
          <p:nvSpPr>
            <p:cNvPr id="32" name="직사각형 182">
              <a:extLst>
                <a:ext uri="{FF2B5EF4-FFF2-40B4-BE49-F238E27FC236}">
                  <a16:creationId xmlns:a16="http://schemas.microsoft.com/office/drawing/2014/main" id="{B78BDED5-025C-4B4A-9741-37CD9BD017DF}"/>
                </a:ext>
              </a:extLst>
            </p:cNvPr>
            <p:cNvSpPr/>
            <p:nvPr/>
          </p:nvSpPr>
          <p:spPr>
            <a:xfrm>
              <a:off x="5163960" y="2418824"/>
              <a:ext cx="206712" cy="118800"/>
            </a:xfrm>
            <a:custGeom>
              <a:avLst/>
              <a:gdLst/>
              <a:ahLst/>
              <a:cxnLst/>
              <a:rect l="l" t="t" r="r" b="b"/>
              <a:pathLst>
                <a:path w="206712" h="118800">
                  <a:moveTo>
                    <a:pt x="159709" y="0"/>
                  </a:moveTo>
                  <a:lnTo>
                    <a:pt x="206712" y="0"/>
                  </a:lnTo>
                  <a:cubicBezTo>
                    <a:pt x="167904" y="68736"/>
                    <a:pt x="95547" y="115609"/>
                    <a:pt x="11904" y="118800"/>
                  </a:cubicBezTo>
                  <a:lnTo>
                    <a:pt x="0" y="118800"/>
                  </a:lnTo>
                  <a:lnTo>
                    <a:pt x="0" y="115262"/>
                  </a:lnTo>
                  <a:cubicBezTo>
                    <a:pt x="68553" y="101780"/>
                    <a:pt x="126572" y="58989"/>
                    <a:pt x="159709" y="0"/>
                  </a:cubicBezTo>
                  <a:close/>
                </a:path>
              </a:pathLst>
            </a:custGeom>
            <a:pattFill prst="dkVert">
              <a:fgClr>
                <a:srgbClr val="A5A5A5">
                  <a:lumMod val="50000"/>
                </a:srgbClr>
              </a:fgClr>
              <a:bgClr>
                <a:srgbClr val="A5A5A5">
                  <a:lumMod val="65000"/>
                </a:srgbClr>
              </a:bgClr>
            </a:patt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grpSp>
      <p:grpSp>
        <p:nvGrpSpPr>
          <p:cNvPr id="38" name="그룹 87">
            <a:extLst>
              <a:ext uri="{FF2B5EF4-FFF2-40B4-BE49-F238E27FC236}">
                <a16:creationId xmlns:a16="http://schemas.microsoft.com/office/drawing/2014/main" id="{9E6778CA-00C5-4ACB-9BBC-AC63962B56B5}"/>
              </a:ext>
            </a:extLst>
          </p:cNvPr>
          <p:cNvGrpSpPr/>
          <p:nvPr/>
        </p:nvGrpSpPr>
        <p:grpSpPr>
          <a:xfrm>
            <a:off x="6098396" y="-3775675"/>
            <a:ext cx="1792552" cy="736693"/>
            <a:chOff x="2938891" y="2804023"/>
            <a:chExt cx="1792552" cy="736693"/>
          </a:xfrm>
        </p:grpSpPr>
        <p:grpSp>
          <p:nvGrpSpPr>
            <p:cNvPr id="39" name="그룹 281">
              <a:extLst>
                <a:ext uri="{FF2B5EF4-FFF2-40B4-BE49-F238E27FC236}">
                  <a16:creationId xmlns:a16="http://schemas.microsoft.com/office/drawing/2014/main" id="{602C3FFC-7B71-4179-A4D1-99FF36716CF4}"/>
                </a:ext>
              </a:extLst>
            </p:cNvPr>
            <p:cNvGrpSpPr/>
            <p:nvPr/>
          </p:nvGrpSpPr>
          <p:grpSpPr>
            <a:xfrm flipV="1">
              <a:off x="2938891" y="2804023"/>
              <a:ext cx="1792552" cy="736693"/>
              <a:chOff x="1726049" y="1770381"/>
              <a:chExt cx="1792552" cy="736693"/>
            </a:xfrm>
          </p:grpSpPr>
          <p:sp>
            <p:nvSpPr>
              <p:cNvPr id="41" name="직사각형 290">
                <a:extLst>
                  <a:ext uri="{FF2B5EF4-FFF2-40B4-BE49-F238E27FC236}">
                    <a16:creationId xmlns:a16="http://schemas.microsoft.com/office/drawing/2014/main" id="{8209D6CF-048C-44DE-8557-8F8714661845}"/>
                  </a:ext>
                </a:extLst>
              </p:cNvPr>
              <p:cNvSpPr/>
              <p:nvPr/>
            </p:nvSpPr>
            <p:spPr>
              <a:xfrm>
                <a:off x="1726049" y="2387074"/>
                <a:ext cx="1451514" cy="120000"/>
              </a:xfrm>
              <a:prstGeom prst="rect">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white"/>
                    </a:solidFill>
                    <a:effectLst/>
                    <a:uLnTx/>
                    <a:uFillTx/>
                    <a:latin typeface="Roboto Condensed Light"/>
                    <a:ea typeface="Roboto Condensed Regular"/>
                    <a:cs typeface="+mn-cs"/>
                  </a:rPr>
                  <a:t> </a:t>
                </a: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42" name="도넛 9">
                <a:extLst>
                  <a:ext uri="{FF2B5EF4-FFF2-40B4-BE49-F238E27FC236}">
                    <a16:creationId xmlns:a16="http://schemas.microsoft.com/office/drawing/2014/main" id="{C3CFA275-8A08-4200-82EB-60F668EC7CA1}"/>
                  </a:ext>
                </a:extLst>
              </p:cNvPr>
              <p:cNvSpPr/>
              <p:nvPr/>
            </p:nvSpPr>
            <p:spPr>
              <a:xfrm rot="5400000">
                <a:off x="3177563" y="2267074"/>
                <a:ext cx="240000" cy="240000"/>
              </a:xfrm>
              <a:custGeom>
                <a:avLst/>
                <a:gdLst/>
                <a:ahLst/>
                <a:cxnLst/>
                <a:rect l="l" t="t" r="r" b="b"/>
                <a:pathLst>
                  <a:path w="900000" h="900000">
                    <a:moveTo>
                      <a:pt x="0" y="0"/>
                    </a:moveTo>
                    <a:cubicBezTo>
                      <a:pt x="497056" y="0"/>
                      <a:pt x="900000" y="402944"/>
                      <a:pt x="900000" y="900000"/>
                    </a:cubicBezTo>
                    <a:lnTo>
                      <a:pt x="450000" y="900000"/>
                    </a:lnTo>
                    <a:cubicBezTo>
                      <a:pt x="450000" y="651472"/>
                      <a:pt x="248528" y="450000"/>
                      <a:pt x="0" y="450000"/>
                    </a:cubicBezTo>
                    <a:close/>
                  </a:path>
                </a:pathLst>
              </a:cu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43" name="직사각형 292">
                <a:extLst>
                  <a:ext uri="{FF2B5EF4-FFF2-40B4-BE49-F238E27FC236}">
                    <a16:creationId xmlns:a16="http://schemas.microsoft.com/office/drawing/2014/main" id="{8362A3E3-46FF-42CB-A871-40E27DF1544C}"/>
                  </a:ext>
                </a:extLst>
              </p:cNvPr>
              <p:cNvSpPr/>
              <p:nvPr/>
            </p:nvSpPr>
            <p:spPr>
              <a:xfrm rot="16200000">
                <a:off x="3267563" y="2117074"/>
                <a:ext cx="180000" cy="120000"/>
              </a:xfrm>
              <a:prstGeom prst="rect">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white"/>
                    </a:solidFill>
                    <a:effectLst/>
                    <a:uLnTx/>
                    <a:uFillTx/>
                    <a:latin typeface="Roboto Condensed Light"/>
                    <a:ea typeface="Roboto Condensed Regular"/>
                    <a:cs typeface="+mn-cs"/>
                  </a:rPr>
                  <a:t> </a:t>
                </a: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44" name="이등변 삼각형 293">
                <a:extLst>
                  <a:ext uri="{FF2B5EF4-FFF2-40B4-BE49-F238E27FC236}">
                    <a16:creationId xmlns:a16="http://schemas.microsoft.com/office/drawing/2014/main" id="{B510B71C-83BE-4FE1-ABF0-74DADF240E53}"/>
                  </a:ext>
                </a:extLst>
              </p:cNvPr>
              <p:cNvSpPr/>
              <p:nvPr/>
            </p:nvSpPr>
            <p:spPr>
              <a:xfrm>
                <a:off x="3196525" y="1770381"/>
                <a:ext cx="322076" cy="316693"/>
              </a:xfrm>
              <a:prstGeom prst="triangle">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45" name="직각 삼각형 294">
                <a:extLst>
                  <a:ext uri="{FF2B5EF4-FFF2-40B4-BE49-F238E27FC236}">
                    <a16:creationId xmlns:a16="http://schemas.microsoft.com/office/drawing/2014/main" id="{FDBBE23F-C5EE-45A4-B2CF-D17A24B77233}"/>
                  </a:ext>
                </a:extLst>
              </p:cNvPr>
              <p:cNvSpPr>
                <a:spLocks/>
              </p:cNvSpPr>
              <p:nvPr/>
            </p:nvSpPr>
            <p:spPr>
              <a:xfrm rot="5400000">
                <a:off x="3298163" y="2086474"/>
                <a:ext cx="118800" cy="120000"/>
              </a:xfrm>
              <a:prstGeom prst="rtTriangle">
                <a:avLst/>
              </a:prstGeom>
              <a:solidFill>
                <a:srgbClr val="FFC000">
                  <a:alpha val="10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grpSp>
        <p:sp>
          <p:nvSpPr>
            <p:cNvPr id="40" name="직사각형 182">
              <a:extLst>
                <a:ext uri="{FF2B5EF4-FFF2-40B4-BE49-F238E27FC236}">
                  <a16:creationId xmlns:a16="http://schemas.microsoft.com/office/drawing/2014/main" id="{04164A92-0419-41C2-A504-7BF183CA2F94}"/>
                </a:ext>
              </a:extLst>
            </p:cNvPr>
            <p:cNvSpPr/>
            <p:nvPr/>
          </p:nvSpPr>
          <p:spPr>
            <a:xfrm flipV="1">
              <a:off x="2986689" y="2805223"/>
              <a:ext cx="206712" cy="118800"/>
            </a:xfrm>
            <a:custGeom>
              <a:avLst/>
              <a:gdLst/>
              <a:ahLst/>
              <a:cxnLst/>
              <a:rect l="l" t="t" r="r" b="b"/>
              <a:pathLst>
                <a:path w="206712" h="118800">
                  <a:moveTo>
                    <a:pt x="159709" y="0"/>
                  </a:moveTo>
                  <a:lnTo>
                    <a:pt x="206712" y="0"/>
                  </a:lnTo>
                  <a:cubicBezTo>
                    <a:pt x="167904" y="68736"/>
                    <a:pt x="95547" y="115609"/>
                    <a:pt x="11904" y="118800"/>
                  </a:cubicBezTo>
                  <a:lnTo>
                    <a:pt x="0" y="118800"/>
                  </a:lnTo>
                  <a:lnTo>
                    <a:pt x="0" y="115262"/>
                  </a:lnTo>
                  <a:cubicBezTo>
                    <a:pt x="68553" y="101780"/>
                    <a:pt x="126572" y="58989"/>
                    <a:pt x="159709" y="0"/>
                  </a:cubicBezTo>
                  <a:close/>
                </a:path>
              </a:pathLst>
            </a:custGeom>
            <a:pattFill prst="dkVert">
              <a:fgClr>
                <a:srgbClr val="A5A5A5">
                  <a:lumMod val="50000"/>
                </a:srgbClr>
              </a:fgClr>
              <a:bgClr>
                <a:srgbClr val="A5A5A5">
                  <a:lumMod val="65000"/>
                </a:srgbClr>
              </a:bgClr>
            </a:patt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grpSp>
      <p:grpSp>
        <p:nvGrpSpPr>
          <p:cNvPr id="46" name="그룹 88">
            <a:extLst>
              <a:ext uri="{FF2B5EF4-FFF2-40B4-BE49-F238E27FC236}">
                <a16:creationId xmlns:a16="http://schemas.microsoft.com/office/drawing/2014/main" id="{ED7419DE-29F5-4809-BE86-27231CF41055}"/>
              </a:ext>
            </a:extLst>
          </p:cNvPr>
          <p:cNvGrpSpPr/>
          <p:nvPr/>
        </p:nvGrpSpPr>
        <p:grpSpPr>
          <a:xfrm>
            <a:off x="7525402" y="-3775675"/>
            <a:ext cx="1817060" cy="736693"/>
            <a:chOff x="4365897" y="2804023"/>
            <a:chExt cx="1817060" cy="736693"/>
          </a:xfrm>
        </p:grpSpPr>
        <p:grpSp>
          <p:nvGrpSpPr>
            <p:cNvPr id="65" name="그룹 298">
              <a:extLst>
                <a:ext uri="{FF2B5EF4-FFF2-40B4-BE49-F238E27FC236}">
                  <a16:creationId xmlns:a16="http://schemas.microsoft.com/office/drawing/2014/main" id="{81739964-8C69-4D6E-8DB4-36160AEEA7F5}"/>
                </a:ext>
              </a:extLst>
            </p:cNvPr>
            <p:cNvGrpSpPr/>
            <p:nvPr/>
          </p:nvGrpSpPr>
          <p:grpSpPr>
            <a:xfrm flipV="1">
              <a:off x="4365897" y="2804023"/>
              <a:ext cx="1817060" cy="736693"/>
              <a:chOff x="1701541" y="1770381"/>
              <a:chExt cx="1817060" cy="736693"/>
            </a:xfrm>
          </p:grpSpPr>
          <p:sp>
            <p:nvSpPr>
              <p:cNvPr id="67" name="직사각형 307">
                <a:extLst>
                  <a:ext uri="{FF2B5EF4-FFF2-40B4-BE49-F238E27FC236}">
                    <a16:creationId xmlns:a16="http://schemas.microsoft.com/office/drawing/2014/main" id="{C3162454-A586-4BDB-8C38-A23CA2EAE077}"/>
                  </a:ext>
                </a:extLst>
              </p:cNvPr>
              <p:cNvSpPr/>
              <p:nvPr/>
            </p:nvSpPr>
            <p:spPr>
              <a:xfrm>
                <a:off x="1701541" y="2387074"/>
                <a:ext cx="1476022" cy="120000"/>
              </a:xfrm>
              <a:prstGeom prst="rect">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white"/>
                    </a:solidFill>
                    <a:effectLst/>
                    <a:uLnTx/>
                    <a:uFillTx/>
                    <a:latin typeface="Roboto Condensed Light"/>
                    <a:ea typeface="Roboto Condensed Regular"/>
                    <a:cs typeface="+mn-cs"/>
                  </a:rPr>
                  <a:t> </a:t>
                </a: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68" name="도넛 9">
                <a:extLst>
                  <a:ext uri="{FF2B5EF4-FFF2-40B4-BE49-F238E27FC236}">
                    <a16:creationId xmlns:a16="http://schemas.microsoft.com/office/drawing/2014/main" id="{C8E1172A-3955-408B-A3FE-704D41749922}"/>
                  </a:ext>
                </a:extLst>
              </p:cNvPr>
              <p:cNvSpPr/>
              <p:nvPr/>
            </p:nvSpPr>
            <p:spPr>
              <a:xfrm rot="5400000">
                <a:off x="3177563" y="2267074"/>
                <a:ext cx="240000" cy="240000"/>
              </a:xfrm>
              <a:custGeom>
                <a:avLst/>
                <a:gdLst/>
                <a:ahLst/>
                <a:cxnLst/>
                <a:rect l="l" t="t" r="r" b="b"/>
                <a:pathLst>
                  <a:path w="900000" h="900000">
                    <a:moveTo>
                      <a:pt x="0" y="0"/>
                    </a:moveTo>
                    <a:cubicBezTo>
                      <a:pt x="497056" y="0"/>
                      <a:pt x="900000" y="402944"/>
                      <a:pt x="900000" y="900000"/>
                    </a:cubicBezTo>
                    <a:lnTo>
                      <a:pt x="450000" y="900000"/>
                    </a:lnTo>
                    <a:cubicBezTo>
                      <a:pt x="450000" y="651472"/>
                      <a:pt x="248528" y="450000"/>
                      <a:pt x="0" y="450000"/>
                    </a:cubicBezTo>
                    <a:close/>
                  </a:path>
                </a:pathLst>
              </a:cu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69" name="직사각형 309">
                <a:extLst>
                  <a:ext uri="{FF2B5EF4-FFF2-40B4-BE49-F238E27FC236}">
                    <a16:creationId xmlns:a16="http://schemas.microsoft.com/office/drawing/2014/main" id="{70606D4A-35A6-44BF-AE7C-C1570053CD1C}"/>
                  </a:ext>
                </a:extLst>
              </p:cNvPr>
              <p:cNvSpPr/>
              <p:nvPr/>
            </p:nvSpPr>
            <p:spPr>
              <a:xfrm rot="16200000">
                <a:off x="3267563" y="2117074"/>
                <a:ext cx="180000" cy="120000"/>
              </a:xfrm>
              <a:prstGeom prst="rect">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white"/>
                    </a:solidFill>
                    <a:effectLst/>
                    <a:uLnTx/>
                    <a:uFillTx/>
                    <a:latin typeface="Roboto Condensed Light"/>
                    <a:ea typeface="Roboto Condensed Regular"/>
                    <a:cs typeface="+mn-cs"/>
                  </a:rPr>
                  <a:t> </a:t>
                </a: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70" name="이등변 삼각형 310">
                <a:extLst>
                  <a:ext uri="{FF2B5EF4-FFF2-40B4-BE49-F238E27FC236}">
                    <a16:creationId xmlns:a16="http://schemas.microsoft.com/office/drawing/2014/main" id="{C85537E0-0AD9-40DC-B9BE-17F86341C41F}"/>
                  </a:ext>
                </a:extLst>
              </p:cNvPr>
              <p:cNvSpPr/>
              <p:nvPr/>
            </p:nvSpPr>
            <p:spPr>
              <a:xfrm>
                <a:off x="3196525" y="1770381"/>
                <a:ext cx="322076" cy="316693"/>
              </a:xfrm>
              <a:prstGeom prst="triangle">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71" name="직각 삼각형 311">
                <a:extLst>
                  <a:ext uri="{FF2B5EF4-FFF2-40B4-BE49-F238E27FC236}">
                    <a16:creationId xmlns:a16="http://schemas.microsoft.com/office/drawing/2014/main" id="{D9B9EA4A-0B64-4BF8-B3B9-4A07ABCDA16D}"/>
                  </a:ext>
                </a:extLst>
              </p:cNvPr>
              <p:cNvSpPr>
                <a:spLocks/>
              </p:cNvSpPr>
              <p:nvPr/>
            </p:nvSpPr>
            <p:spPr>
              <a:xfrm rot="5400000">
                <a:off x="3298163" y="2086474"/>
                <a:ext cx="118800" cy="120000"/>
              </a:xfrm>
              <a:prstGeom prst="rtTriangle">
                <a:avLst/>
              </a:prstGeom>
              <a:solidFill>
                <a:srgbClr val="FFC000">
                  <a:alpha val="10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grpSp>
        <p:sp>
          <p:nvSpPr>
            <p:cNvPr id="66" name="직사각형 182">
              <a:extLst>
                <a:ext uri="{FF2B5EF4-FFF2-40B4-BE49-F238E27FC236}">
                  <a16:creationId xmlns:a16="http://schemas.microsoft.com/office/drawing/2014/main" id="{11FCA6F9-942D-4B64-9798-095A693297FE}"/>
                </a:ext>
              </a:extLst>
            </p:cNvPr>
            <p:cNvSpPr/>
            <p:nvPr/>
          </p:nvSpPr>
          <p:spPr>
            <a:xfrm flipV="1">
              <a:off x="4438203" y="2805223"/>
              <a:ext cx="206712" cy="118800"/>
            </a:xfrm>
            <a:custGeom>
              <a:avLst/>
              <a:gdLst/>
              <a:ahLst/>
              <a:cxnLst/>
              <a:rect l="l" t="t" r="r" b="b"/>
              <a:pathLst>
                <a:path w="206712" h="118800">
                  <a:moveTo>
                    <a:pt x="159709" y="0"/>
                  </a:moveTo>
                  <a:lnTo>
                    <a:pt x="206712" y="0"/>
                  </a:lnTo>
                  <a:cubicBezTo>
                    <a:pt x="167904" y="68736"/>
                    <a:pt x="95547" y="115609"/>
                    <a:pt x="11904" y="118800"/>
                  </a:cubicBezTo>
                  <a:lnTo>
                    <a:pt x="0" y="118800"/>
                  </a:lnTo>
                  <a:lnTo>
                    <a:pt x="0" y="115262"/>
                  </a:lnTo>
                  <a:cubicBezTo>
                    <a:pt x="68553" y="101780"/>
                    <a:pt x="126572" y="58989"/>
                    <a:pt x="159709" y="0"/>
                  </a:cubicBezTo>
                  <a:close/>
                </a:path>
              </a:pathLst>
            </a:custGeom>
            <a:pattFill prst="dkVert">
              <a:fgClr>
                <a:srgbClr val="A5A5A5">
                  <a:lumMod val="50000"/>
                </a:srgbClr>
              </a:fgClr>
              <a:bgClr>
                <a:srgbClr val="A5A5A5">
                  <a:lumMod val="65000"/>
                </a:srgbClr>
              </a:bgClr>
            </a:patt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grpSp>
      <p:grpSp>
        <p:nvGrpSpPr>
          <p:cNvPr id="72" name="그룹 83">
            <a:extLst>
              <a:ext uri="{FF2B5EF4-FFF2-40B4-BE49-F238E27FC236}">
                <a16:creationId xmlns:a16="http://schemas.microsoft.com/office/drawing/2014/main" id="{EDABCC32-4A08-4BE8-BB55-39A3DA03D967}"/>
              </a:ext>
            </a:extLst>
          </p:cNvPr>
          <p:cNvGrpSpPr/>
          <p:nvPr/>
        </p:nvGrpSpPr>
        <p:grpSpPr>
          <a:xfrm>
            <a:off x="5857069" y="-4777567"/>
            <a:ext cx="1308123" cy="736693"/>
            <a:chOff x="2697563" y="1802131"/>
            <a:chExt cx="1308123" cy="736693"/>
          </a:xfrm>
        </p:grpSpPr>
        <p:grpSp>
          <p:nvGrpSpPr>
            <p:cNvPr id="73" name="그룹 183">
              <a:extLst>
                <a:ext uri="{FF2B5EF4-FFF2-40B4-BE49-F238E27FC236}">
                  <a16:creationId xmlns:a16="http://schemas.microsoft.com/office/drawing/2014/main" id="{3F88BFA7-F395-4357-8B8A-60423AD71042}"/>
                </a:ext>
              </a:extLst>
            </p:cNvPr>
            <p:cNvGrpSpPr/>
            <p:nvPr/>
          </p:nvGrpSpPr>
          <p:grpSpPr>
            <a:xfrm>
              <a:off x="2756963" y="1802131"/>
              <a:ext cx="1248723" cy="736693"/>
              <a:chOff x="2269878" y="1770381"/>
              <a:chExt cx="1248723" cy="736693"/>
            </a:xfrm>
          </p:grpSpPr>
          <p:sp>
            <p:nvSpPr>
              <p:cNvPr id="75" name="직사각형 12">
                <a:extLst>
                  <a:ext uri="{FF2B5EF4-FFF2-40B4-BE49-F238E27FC236}">
                    <a16:creationId xmlns:a16="http://schemas.microsoft.com/office/drawing/2014/main" id="{B7A0F332-31FF-41D5-8CD9-43FDFF90812D}"/>
                  </a:ext>
                </a:extLst>
              </p:cNvPr>
              <p:cNvSpPr/>
              <p:nvPr/>
            </p:nvSpPr>
            <p:spPr>
              <a:xfrm>
                <a:off x="2269878" y="2387074"/>
                <a:ext cx="907685" cy="120000"/>
              </a:xfrm>
              <a:prstGeom prst="rect">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white"/>
                    </a:solidFill>
                    <a:effectLst/>
                    <a:uLnTx/>
                    <a:uFillTx/>
                    <a:latin typeface="Roboto Condensed Light"/>
                    <a:ea typeface="Roboto Condensed Regular"/>
                    <a:cs typeface="+mn-cs"/>
                  </a:rPr>
                  <a:t> </a:t>
                </a: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76" name="도넛 9">
                <a:extLst>
                  <a:ext uri="{FF2B5EF4-FFF2-40B4-BE49-F238E27FC236}">
                    <a16:creationId xmlns:a16="http://schemas.microsoft.com/office/drawing/2014/main" id="{1705691A-9355-4E3F-A075-1165B869EA6F}"/>
                  </a:ext>
                </a:extLst>
              </p:cNvPr>
              <p:cNvSpPr/>
              <p:nvPr/>
            </p:nvSpPr>
            <p:spPr>
              <a:xfrm rot="5400000">
                <a:off x="3177563" y="2267074"/>
                <a:ext cx="240000" cy="240000"/>
              </a:xfrm>
              <a:custGeom>
                <a:avLst/>
                <a:gdLst/>
                <a:ahLst/>
                <a:cxnLst/>
                <a:rect l="l" t="t" r="r" b="b"/>
                <a:pathLst>
                  <a:path w="900000" h="900000">
                    <a:moveTo>
                      <a:pt x="0" y="0"/>
                    </a:moveTo>
                    <a:cubicBezTo>
                      <a:pt x="497056" y="0"/>
                      <a:pt x="900000" y="402944"/>
                      <a:pt x="900000" y="900000"/>
                    </a:cubicBezTo>
                    <a:lnTo>
                      <a:pt x="450000" y="900000"/>
                    </a:lnTo>
                    <a:cubicBezTo>
                      <a:pt x="450000" y="651472"/>
                      <a:pt x="248528" y="450000"/>
                      <a:pt x="0" y="450000"/>
                    </a:cubicBezTo>
                    <a:close/>
                  </a:path>
                </a:pathLst>
              </a:cu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black"/>
                  </a:solidFill>
                  <a:effectLst/>
                  <a:uLnTx/>
                  <a:uFillTx/>
                  <a:latin typeface="Roboto Condensed Light"/>
                  <a:ea typeface="Roboto Condensed Regular"/>
                  <a:cs typeface="+mn-cs"/>
                </a:endParaRPr>
              </a:p>
            </p:txBody>
          </p:sp>
          <p:sp>
            <p:nvSpPr>
              <p:cNvPr id="77" name="직사각형 17">
                <a:extLst>
                  <a:ext uri="{FF2B5EF4-FFF2-40B4-BE49-F238E27FC236}">
                    <a16:creationId xmlns:a16="http://schemas.microsoft.com/office/drawing/2014/main" id="{8C7BC4C1-66FC-40BA-8193-6105E5608A07}"/>
                  </a:ext>
                </a:extLst>
              </p:cNvPr>
              <p:cNvSpPr/>
              <p:nvPr/>
            </p:nvSpPr>
            <p:spPr>
              <a:xfrm rot="16200000">
                <a:off x="3267563" y="2117074"/>
                <a:ext cx="180000" cy="120000"/>
              </a:xfrm>
              <a:prstGeom prst="rect">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white"/>
                    </a:solidFill>
                    <a:effectLst/>
                    <a:uLnTx/>
                    <a:uFillTx/>
                    <a:latin typeface="Roboto Condensed Light"/>
                    <a:ea typeface="Roboto Condensed Regular"/>
                    <a:cs typeface="+mn-cs"/>
                  </a:rPr>
                  <a:t> </a:t>
                </a: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78" name="이등변 삼각형 20">
                <a:extLst>
                  <a:ext uri="{FF2B5EF4-FFF2-40B4-BE49-F238E27FC236}">
                    <a16:creationId xmlns:a16="http://schemas.microsoft.com/office/drawing/2014/main" id="{7DB897BC-FFDF-4A26-BC55-AF749E337F09}"/>
                  </a:ext>
                </a:extLst>
              </p:cNvPr>
              <p:cNvSpPr/>
              <p:nvPr/>
            </p:nvSpPr>
            <p:spPr>
              <a:xfrm>
                <a:off x="3196525" y="1770381"/>
                <a:ext cx="322076" cy="316693"/>
              </a:xfrm>
              <a:prstGeom prst="triangle">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79" name="직각 삼각형 22">
                <a:extLst>
                  <a:ext uri="{FF2B5EF4-FFF2-40B4-BE49-F238E27FC236}">
                    <a16:creationId xmlns:a16="http://schemas.microsoft.com/office/drawing/2014/main" id="{04B2A60D-DD0F-472D-B738-46B9E1D6CF4C}"/>
                  </a:ext>
                </a:extLst>
              </p:cNvPr>
              <p:cNvSpPr>
                <a:spLocks/>
              </p:cNvSpPr>
              <p:nvPr/>
            </p:nvSpPr>
            <p:spPr>
              <a:xfrm rot="5400000">
                <a:off x="3298163" y="2086474"/>
                <a:ext cx="118800" cy="120000"/>
              </a:xfrm>
              <a:prstGeom prst="rtTriangle">
                <a:avLst/>
              </a:prstGeom>
              <a:solidFill>
                <a:srgbClr val="FFC000">
                  <a:alpha val="10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grpSp>
        <p:sp>
          <p:nvSpPr>
            <p:cNvPr id="74" name="타원 325">
              <a:extLst>
                <a:ext uri="{FF2B5EF4-FFF2-40B4-BE49-F238E27FC236}">
                  <a16:creationId xmlns:a16="http://schemas.microsoft.com/office/drawing/2014/main" id="{BB0AB454-83E8-4A25-AAC3-2FF6AB100885}"/>
                </a:ext>
              </a:extLst>
            </p:cNvPr>
            <p:cNvSpPr/>
            <p:nvPr/>
          </p:nvSpPr>
          <p:spPr>
            <a:xfrm>
              <a:off x="2697563" y="2420024"/>
              <a:ext cx="118800" cy="118800"/>
            </a:xfrm>
            <a:prstGeom prst="ellipse">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grpSp>
      <p:grpSp>
        <p:nvGrpSpPr>
          <p:cNvPr id="80" name="그룹 86">
            <a:extLst>
              <a:ext uri="{FF2B5EF4-FFF2-40B4-BE49-F238E27FC236}">
                <a16:creationId xmlns:a16="http://schemas.microsoft.com/office/drawing/2014/main" id="{0A9D1510-EDEE-4029-9DBA-4E8CC1D90597}"/>
              </a:ext>
            </a:extLst>
          </p:cNvPr>
          <p:cNvGrpSpPr/>
          <p:nvPr/>
        </p:nvGrpSpPr>
        <p:grpSpPr>
          <a:xfrm>
            <a:off x="5857068" y="-3775675"/>
            <a:ext cx="582366" cy="736693"/>
            <a:chOff x="2697563" y="2804023"/>
            <a:chExt cx="582366" cy="736693"/>
          </a:xfrm>
        </p:grpSpPr>
        <p:grpSp>
          <p:nvGrpSpPr>
            <p:cNvPr id="81" name="그룹 264">
              <a:extLst>
                <a:ext uri="{FF2B5EF4-FFF2-40B4-BE49-F238E27FC236}">
                  <a16:creationId xmlns:a16="http://schemas.microsoft.com/office/drawing/2014/main" id="{38845D53-A4AE-4BC2-8321-65A860CDC49C}"/>
                </a:ext>
              </a:extLst>
            </p:cNvPr>
            <p:cNvGrpSpPr/>
            <p:nvPr/>
          </p:nvGrpSpPr>
          <p:grpSpPr>
            <a:xfrm flipV="1">
              <a:off x="2756963" y="2804023"/>
              <a:ext cx="522966" cy="736693"/>
              <a:chOff x="2995635" y="1770381"/>
              <a:chExt cx="522966" cy="736693"/>
            </a:xfrm>
          </p:grpSpPr>
          <p:sp>
            <p:nvSpPr>
              <p:cNvPr id="83" name="직사각형 273">
                <a:extLst>
                  <a:ext uri="{FF2B5EF4-FFF2-40B4-BE49-F238E27FC236}">
                    <a16:creationId xmlns:a16="http://schemas.microsoft.com/office/drawing/2014/main" id="{6D2DEE30-5D35-48B5-AE4B-0BC716844140}"/>
                  </a:ext>
                </a:extLst>
              </p:cNvPr>
              <p:cNvSpPr/>
              <p:nvPr/>
            </p:nvSpPr>
            <p:spPr>
              <a:xfrm>
                <a:off x="2995635" y="2387074"/>
                <a:ext cx="181928" cy="120000"/>
              </a:xfrm>
              <a:prstGeom prst="rect">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white"/>
                    </a:solidFill>
                    <a:effectLst/>
                    <a:uLnTx/>
                    <a:uFillTx/>
                    <a:latin typeface="Roboto Condensed Light"/>
                    <a:ea typeface="Roboto Condensed Regular"/>
                    <a:cs typeface="+mn-cs"/>
                  </a:rPr>
                  <a:t> </a:t>
                </a: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84" name="도넛 9">
                <a:extLst>
                  <a:ext uri="{FF2B5EF4-FFF2-40B4-BE49-F238E27FC236}">
                    <a16:creationId xmlns:a16="http://schemas.microsoft.com/office/drawing/2014/main" id="{72D5F7DF-14EE-4CDD-88C6-3E4F6E5BA043}"/>
                  </a:ext>
                </a:extLst>
              </p:cNvPr>
              <p:cNvSpPr/>
              <p:nvPr/>
            </p:nvSpPr>
            <p:spPr>
              <a:xfrm rot="5400000">
                <a:off x="3177563" y="2267074"/>
                <a:ext cx="240000" cy="240000"/>
              </a:xfrm>
              <a:custGeom>
                <a:avLst/>
                <a:gdLst/>
                <a:ahLst/>
                <a:cxnLst/>
                <a:rect l="l" t="t" r="r" b="b"/>
                <a:pathLst>
                  <a:path w="900000" h="900000">
                    <a:moveTo>
                      <a:pt x="0" y="0"/>
                    </a:moveTo>
                    <a:cubicBezTo>
                      <a:pt x="497056" y="0"/>
                      <a:pt x="900000" y="402944"/>
                      <a:pt x="900000" y="900000"/>
                    </a:cubicBezTo>
                    <a:lnTo>
                      <a:pt x="450000" y="900000"/>
                    </a:lnTo>
                    <a:cubicBezTo>
                      <a:pt x="450000" y="651472"/>
                      <a:pt x="248528" y="450000"/>
                      <a:pt x="0" y="450000"/>
                    </a:cubicBezTo>
                    <a:close/>
                  </a:path>
                </a:pathLst>
              </a:cu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85" name="직사각형 275">
                <a:extLst>
                  <a:ext uri="{FF2B5EF4-FFF2-40B4-BE49-F238E27FC236}">
                    <a16:creationId xmlns:a16="http://schemas.microsoft.com/office/drawing/2014/main" id="{84D3453F-CD38-424A-93B6-EA09E85892C7}"/>
                  </a:ext>
                </a:extLst>
              </p:cNvPr>
              <p:cNvSpPr/>
              <p:nvPr/>
            </p:nvSpPr>
            <p:spPr>
              <a:xfrm rot="16200000">
                <a:off x="3267563" y="2117074"/>
                <a:ext cx="180000" cy="120000"/>
              </a:xfrm>
              <a:prstGeom prst="rect">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white"/>
                    </a:solidFill>
                    <a:effectLst/>
                    <a:uLnTx/>
                    <a:uFillTx/>
                    <a:latin typeface="Roboto Condensed Light"/>
                    <a:ea typeface="Roboto Condensed Regular"/>
                    <a:cs typeface="+mn-cs"/>
                  </a:rPr>
                  <a:t> </a:t>
                </a: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86" name="이등변 삼각형 276">
                <a:extLst>
                  <a:ext uri="{FF2B5EF4-FFF2-40B4-BE49-F238E27FC236}">
                    <a16:creationId xmlns:a16="http://schemas.microsoft.com/office/drawing/2014/main" id="{6912FFD3-A9BB-4BD2-A509-80DB8654C087}"/>
                  </a:ext>
                </a:extLst>
              </p:cNvPr>
              <p:cNvSpPr/>
              <p:nvPr/>
            </p:nvSpPr>
            <p:spPr>
              <a:xfrm>
                <a:off x="3196525" y="1770381"/>
                <a:ext cx="322076" cy="316693"/>
              </a:xfrm>
              <a:prstGeom prst="triangle">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87" name="직각 삼각형 277">
                <a:extLst>
                  <a:ext uri="{FF2B5EF4-FFF2-40B4-BE49-F238E27FC236}">
                    <a16:creationId xmlns:a16="http://schemas.microsoft.com/office/drawing/2014/main" id="{C84E7D4C-25D4-429B-A497-BC6B8EC33B87}"/>
                  </a:ext>
                </a:extLst>
              </p:cNvPr>
              <p:cNvSpPr>
                <a:spLocks/>
              </p:cNvSpPr>
              <p:nvPr/>
            </p:nvSpPr>
            <p:spPr>
              <a:xfrm rot="5400000">
                <a:off x="3298163" y="2086474"/>
                <a:ext cx="118800" cy="120000"/>
              </a:xfrm>
              <a:prstGeom prst="rtTriangle">
                <a:avLst/>
              </a:prstGeom>
              <a:solidFill>
                <a:srgbClr val="FFC000">
                  <a:alpha val="10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grpSp>
        <p:sp>
          <p:nvSpPr>
            <p:cNvPr id="82" name="타원 327">
              <a:extLst>
                <a:ext uri="{FF2B5EF4-FFF2-40B4-BE49-F238E27FC236}">
                  <a16:creationId xmlns:a16="http://schemas.microsoft.com/office/drawing/2014/main" id="{FCE4B5A7-9957-40F3-AF6F-2DDDAC9A1D6B}"/>
                </a:ext>
              </a:extLst>
            </p:cNvPr>
            <p:cNvSpPr/>
            <p:nvPr/>
          </p:nvSpPr>
          <p:spPr>
            <a:xfrm>
              <a:off x="2697563" y="2805223"/>
              <a:ext cx="118800" cy="118800"/>
            </a:xfrm>
            <a:prstGeom prst="ellipse">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grpSp>
      <p:grpSp>
        <p:nvGrpSpPr>
          <p:cNvPr id="88" name="그룹 330">
            <a:extLst>
              <a:ext uri="{FF2B5EF4-FFF2-40B4-BE49-F238E27FC236}">
                <a16:creationId xmlns:a16="http://schemas.microsoft.com/office/drawing/2014/main" id="{F03CB981-9FAE-40BB-A042-672C0068FB8B}"/>
              </a:ext>
            </a:extLst>
          </p:cNvPr>
          <p:cNvGrpSpPr/>
          <p:nvPr/>
        </p:nvGrpSpPr>
        <p:grpSpPr>
          <a:xfrm>
            <a:off x="5857068" y="-4069311"/>
            <a:ext cx="4781740" cy="322076"/>
            <a:chOff x="2697563" y="2491337"/>
            <a:chExt cx="4781740" cy="322076"/>
          </a:xfrm>
        </p:grpSpPr>
        <p:grpSp>
          <p:nvGrpSpPr>
            <p:cNvPr id="89" name="그룹 131">
              <a:extLst>
                <a:ext uri="{FF2B5EF4-FFF2-40B4-BE49-F238E27FC236}">
                  <a16:creationId xmlns:a16="http://schemas.microsoft.com/office/drawing/2014/main" id="{C0E3B3AB-CFD0-4958-B4F0-4C26DE44A043}"/>
                </a:ext>
              </a:extLst>
            </p:cNvPr>
            <p:cNvGrpSpPr/>
            <p:nvPr/>
          </p:nvGrpSpPr>
          <p:grpSpPr>
            <a:xfrm rot="5400000">
              <a:off x="4957095" y="291205"/>
              <a:ext cx="322076" cy="4722340"/>
              <a:chOff x="3196525" y="1790689"/>
              <a:chExt cx="322076" cy="4722340"/>
            </a:xfrm>
          </p:grpSpPr>
          <p:sp>
            <p:nvSpPr>
              <p:cNvPr id="91" name="직사각형 142">
                <a:extLst>
                  <a:ext uri="{FF2B5EF4-FFF2-40B4-BE49-F238E27FC236}">
                    <a16:creationId xmlns:a16="http://schemas.microsoft.com/office/drawing/2014/main" id="{9C7C39D9-F7E0-4C8F-9D46-CE2F0FD4F702}"/>
                  </a:ext>
                </a:extLst>
              </p:cNvPr>
              <p:cNvSpPr/>
              <p:nvPr/>
            </p:nvSpPr>
            <p:spPr>
              <a:xfrm rot="16200000">
                <a:off x="1154742" y="4250206"/>
                <a:ext cx="4405647" cy="120000"/>
              </a:xfrm>
              <a:prstGeom prst="rect">
                <a:avLst/>
              </a:prstGeom>
              <a:solidFill>
                <a:srgbClr val="4472C4"/>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white"/>
                    </a:solidFill>
                    <a:effectLst/>
                    <a:uLnTx/>
                    <a:uFillTx/>
                    <a:latin typeface="Roboto Condensed Light"/>
                    <a:ea typeface="Roboto Condensed Regular"/>
                    <a:cs typeface="+mn-cs"/>
                  </a:rPr>
                  <a:t> </a:t>
                </a: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92" name="이등변 삼각형 143">
                <a:extLst>
                  <a:ext uri="{FF2B5EF4-FFF2-40B4-BE49-F238E27FC236}">
                    <a16:creationId xmlns:a16="http://schemas.microsoft.com/office/drawing/2014/main" id="{AC4A7932-66B0-42E6-A395-E61AE27A7079}"/>
                  </a:ext>
                </a:extLst>
              </p:cNvPr>
              <p:cNvSpPr/>
              <p:nvPr/>
            </p:nvSpPr>
            <p:spPr>
              <a:xfrm>
                <a:off x="3196525" y="1790689"/>
                <a:ext cx="322076" cy="316693"/>
              </a:xfrm>
              <a:prstGeom prst="triangle">
                <a:avLst/>
              </a:prstGeom>
              <a:solidFill>
                <a:srgbClr val="4472C4"/>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93" name="직각 삼각형 144">
                <a:extLst>
                  <a:ext uri="{FF2B5EF4-FFF2-40B4-BE49-F238E27FC236}">
                    <a16:creationId xmlns:a16="http://schemas.microsoft.com/office/drawing/2014/main" id="{5F384830-610D-4016-9888-6AF2FFE97B4C}"/>
                  </a:ext>
                </a:extLst>
              </p:cNvPr>
              <p:cNvSpPr>
                <a:spLocks/>
              </p:cNvSpPr>
              <p:nvPr/>
            </p:nvSpPr>
            <p:spPr>
              <a:xfrm rot="5400000">
                <a:off x="3298163" y="2106782"/>
                <a:ext cx="118800" cy="120000"/>
              </a:xfrm>
              <a:prstGeom prst="rtTriangle">
                <a:avLst/>
              </a:prstGeom>
              <a:solidFill>
                <a:srgbClr val="000000">
                  <a:alpha val="10196"/>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grpSp>
        <p:sp>
          <p:nvSpPr>
            <p:cNvPr id="90" name="타원 329">
              <a:extLst>
                <a:ext uri="{FF2B5EF4-FFF2-40B4-BE49-F238E27FC236}">
                  <a16:creationId xmlns:a16="http://schemas.microsoft.com/office/drawing/2014/main" id="{DA6C7682-316D-4519-9EB7-E58F60E97CD4}"/>
                </a:ext>
              </a:extLst>
            </p:cNvPr>
            <p:cNvSpPr/>
            <p:nvPr/>
          </p:nvSpPr>
          <p:spPr>
            <a:xfrm>
              <a:off x="2697563" y="2592975"/>
              <a:ext cx="118800" cy="118800"/>
            </a:xfrm>
            <a:prstGeom prst="ellipse">
              <a:avLst/>
            </a:prstGeom>
            <a:solidFill>
              <a:srgbClr val="4472C4"/>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grpSp>
      <p:grpSp>
        <p:nvGrpSpPr>
          <p:cNvPr id="94" name="그룹 4">
            <a:extLst>
              <a:ext uri="{FF2B5EF4-FFF2-40B4-BE49-F238E27FC236}">
                <a16:creationId xmlns:a16="http://schemas.microsoft.com/office/drawing/2014/main" id="{20079F52-9258-4A8F-AC8C-A9039FE60907}"/>
              </a:ext>
            </a:extLst>
          </p:cNvPr>
          <p:cNvGrpSpPr/>
          <p:nvPr/>
        </p:nvGrpSpPr>
        <p:grpSpPr>
          <a:xfrm>
            <a:off x="10638810" y="-4360633"/>
            <a:ext cx="943971" cy="1365124"/>
            <a:chOff x="7479304" y="2219065"/>
            <a:chExt cx="943971" cy="1365124"/>
          </a:xfrm>
        </p:grpSpPr>
        <p:sp>
          <p:nvSpPr>
            <p:cNvPr id="95" name="TextBox 94">
              <a:extLst>
                <a:ext uri="{FF2B5EF4-FFF2-40B4-BE49-F238E27FC236}">
                  <a16:creationId xmlns:a16="http://schemas.microsoft.com/office/drawing/2014/main" id="{42C7F2B2-D027-4901-ACB9-3D6A12464522}"/>
                </a:ext>
              </a:extLst>
            </p:cNvPr>
            <p:cNvSpPr txBox="1"/>
            <p:nvPr/>
          </p:nvSpPr>
          <p:spPr>
            <a:xfrm>
              <a:off x="7479304" y="2219065"/>
              <a:ext cx="943971" cy="603174"/>
            </a:xfrm>
            <a:prstGeom prst="rect">
              <a:avLst/>
            </a:prstGeom>
            <a:noFill/>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6000" b="0" i="0" u="none" strike="noStrike" kern="1200" cap="none" spc="0" normalizeH="0" baseline="0" noProof="0" dirty="0">
                  <a:ln>
                    <a:noFill/>
                  </a:ln>
                  <a:pattFill prst="pct70">
                    <a:fgClr>
                      <a:srgbClr val="E7E6E6"/>
                    </a:fgClr>
                    <a:bgClr>
                      <a:srgbClr val="A5A5A5">
                        <a:lumMod val="50000"/>
                      </a:srgbClr>
                    </a:bgClr>
                  </a:pattFill>
                  <a:effectLst/>
                  <a:uLnTx/>
                  <a:uFillTx/>
                  <a:latin typeface="Bebas Neue"/>
                  <a:ea typeface="Roboto Condensed Regular"/>
                  <a:cs typeface="+mn-cs"/>
                </a:rPr>
                <a:t>“</a:t>
              </a:r>
              <a:endParaRPr kumimoji="0" lang="nb-NO" altLang="ko-KR" sz="6000" b="0" i="0" u="none" strike="noStrike" kern="1200" cap="none" spc="0" normalizeH="0" baseline="0" noProof="0" dirty="0">
                <a:ln>
                  <a:noFill/>
                </a:ln>
                <a:pattFill prst="pct70">
                  <a:fgClr>
                    <a:srgbClr val="E7E6E6"/>
                  </a:fgClr>
                  <a:bgClr>
                    <a:srgbClr val="A5A5A5">
                      <a:lumMod val="50000"/>
                    </a:srgbClr>
                  </a:bgClr>
                </a:pattFill>
                <a:effectLst/>
                <a:uLnTx/>
                <a:uFillTx/>
                <a:latin typeface="Bebas Neue"/>
                <a:ea typeface="Roboto Condensed Regular"/>
                <a:cs typeface="+mn-cs"/>
              </a:endParaRPr>
            </a:p>
          </p:txBody>
        </p:sp>
        <p:sp>
          <p:nvSpPr>
            <p:cNvPr id="96" name="TextBox 95">
              <a:extLst>
                <a:ext uri="{FF2B5EF4-FFF2-40B4-BE49-F238E27FC236}">
                  <a16:creationId xmlns:a16="http://schemas.microsoft.com/office/drawing/2014/main" id="{B66D2B97-97C9-40BD-927B-AF9E0E4EE721}"/>
                </a:ext>
              </a:extLst>
            </p:cNvPr>
            <p:cNvSpPr txBox="1"/>
            <p:nvPr/>
          </p:nvSpPr>
          <p:spPr>
            <a:xfrm>
              <a:off x="7479304" y="2981015"/>
              <a:ext cx="943971" cy="603174"/>
            </a:xfrm>
            <a:prstGeom prst="rect">
              <a:avLst/>
            </a:prstGeom>
            <a:noFill/>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6000" b="0" i="0" u="none" strike="noStrike" kern="1200" cap="none" spc="0" normalizeH="0" baseline="0" noProof="0" dirty="0">
                  <a:ln>
                    <a:noFill/>
                  </a:ln>
                  <a:pattFill prst="pct70">
                    <a:fgClr>
                      <a:srgbClr val="E7E6E6"/>
                    </a:fgClr>
                    <a:bgClr>
                      <a:srgbClr val="A5A5A5">
                        <a:lumMod val="50000"/>
                      </a:srgbClr>
                    </a:bgClr>
                  </a:pattFill>
                  <a:effectLst/>
                  <a:uLnTx/>
                  <a:uFillTx/>
                  <a:latin typeface="Bebas Neue"/>
                  <a:ea typeface="Roboto Condensed Regular"/>
                  <a:cs typeface="+mn-cs"/>
                </a:rPr>
                <a:t>”</a:t>
              </a:r>
              <a:endParaRPr kumimoji="0" lang="nb-NO" altLang="ko-KR" sz="6000" b="0" i="0" u="none" strike="noStrike" kern="1200" cap="none" spc="0" normalizeH="0" baseline="0" noProof="0" dirty="0">
                <a:ln>
                  <a:noFill/>
                </a:ln>
                <a:pattFill prst="pct70">
                  <a:fgClr>
                    <a:srgbClr val="E7E6E6"/>
                  </a:fgClr>
                  <a:bgClr>
                    <a:srgbClr val="A5A5A5">
                      <a:lumMod val="50000"/>
                    </a:srgbClr>
                  </a:bgClr>
                </a:pattFill>
                <a:effectLst/>
                <a:uLnTx/>
                <a:uFillTx/>
                <a:latin typeface="Bebas Neue"/>
                <a:ea typeface="Roboto Condensed Regular"/>
                <a:cs typeface="+mn-cs"/>
              </a:endParaRPr>
            </a:p>
          </p:txBody>
        </p:sp>
        <p:sp>
          <p:nvSpPr>
            <p:cNvPr id="97" name="TextBox 96">
              <a:extLst>
                <a:ext uri="{FF2B5EF4-FFF2-40B4-BE49-F238E27FC236}">
                  <a16:creationId xmlns:a16="http://schemas.microsoft.com/office/drawing/2014/main" id="{14729F42-A9B5-49F3-9D0E-58CD3B5AF021}"/>
                </a:ext>
              </a:extLst>
            </p:cNvPr>
            <p:cNvSpPr txBox="1"/>
            <p:nvPr/>
          </p:nvSpPr>
          <p:spPr>
            <a:xfrm>
              <a:off x="7479304" y="2512596"/>
              <a:ext cx="943971" cy="339945"/>
            </a:xfrm>
            <a:prstGeom prst="rect">
              <a:avLst/>
            </a:prstGeom>
            <a:noFill/>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gradFill>
                    <a:gsLst>
                      <a:gs pos="0">
                        <a:srgbClr val="44546A"/>
                      </a:gs>
                      <a:gs pos="100000">
                        <a:srgbClr val="44546A"/>
                      </a:gs>
                    </a:gsLst>
                    <a:lin ang="0" scaled="1"/>
                  </a:gradFill>
                  <a:effectLst/>
                  <a:uLnTx/>
                  <a:uFillTx/>
                  <a:latin typeface="Bebas Neue"/>
                  <a:ea typeface="Roboto Condensed Regular"/>
                  <a:cs typeface="+mn-cs"/>
                </a:rPr>
                <a:t>Your Business Goals here</a:t>
              </a:r>
              <a:endParaRPr kumimoji="0" lang="nb-NO" altLang="ko-KR" sz="1200" b="1" i="0" u="none" strike="noStrike" kern="1200" cap="none" spc="0" normalizeH="0" baseline="0" noProof="0" dirty="0">
                <a:ln>
                  <a:noFill/>
                </a:ln>
                <a:gradFill>
                  <a:gsLst>
                    <a:gs pos="0">
                      <a:srgbClr val="44546A"/>
                    </a:gs>
                    <a:gs pos="100000">
                      <a:srgbClr val="44546A"/>
                    </a:gs>
                  </a:gsLst>
                  <a:lin ang="0" scaled="1"/>
                </a:gradFill>
                <a:effectLst/>
                <a:uLnTx/>
                <a:uFillTx/>
                <a:latin typeface="Bebas Neue" pitchFamily="34" charset="0"/>
                <a:ea typeface="Roboto Light" pitchFamily="2" charset="0"/>
                <a:cs typeface="Roboto Condensed Regular"/>
              </a:endParaRPr>
            </a:p>
          </p:txBody>
        </p:sp>
      </p:grpSp>
      <p:grpSp>
        <p:nvGrpSpPr>
          <p:cNvPr id="98" name="그룹 102">
            <a:extLst>
              <a:ext uri="{FF2B5EF4-FFF2-40B4-BE49-F238E27FC236}">
                <a16:creationId xmlns:a16="http://schemas.microsoft.com/office/drawing/2014/main" id="{D6D56A16-E668-483D-86D4-FA18FE954FD0}"/>
              </a:ext>
            </a:extLst>
          </p:cNvPr>
          <p:cNvGrpSpPr/>
          <p:nvPr/>
        </p:nvGrpSpPr>
        <p:grpSpPr>
          <a:xfrm>
            <a:off x="6574416" y="-5694927"/>
            <a:ext cx="879869" cy="911011"/>
            <a:chOff x="3414910" y="884771"/>
            <a:chExt cx="879869" cy="911011"/>
          </a:xfrm>
        </p:grpSpPr>
        <p:grpSp>
          <p:nvGrpSpPr>
            <p:cNvPr id="99" name="그룹 34">
              <a:extLst>
                <a:ext uri="{FF2B5EF4-FFF2-40B4-BE49-F238E27FC236}">
                  <a16:creationId xmlns:a16="http://schemas.microsoft.com/office/drawing/2014/main" id="{5AC1084F-43AE-4C3E-9417-89B5E087623F}"/>
                </a:ext>
              </a:extLst>
            </p:cNvPr>
            <p:cNvGrpSpPr/>
            <p:nvPr/>
          </p:nvGrpSpPr>
          <p:grpSpPr>
            <a:xfrm>
              <a:off x="3414910" y="1317079"/>
              <a:ext cx="879869" cy="478703"/>
              <a:chOff x="2871213" y="1119161"/>
              <a:chExt cx="879869" cy="478703"/>
            </a:xfrm>
          </p:grpSpPr>
          <p:sp>
            <p:nvSpPr>
              <p:cNvPr id="101" name="TextBox 100">
                <a:extLst>
                  <a:ext uri="{FF2B5EF4-FFF2-40B4-BE49-F238E27FC236}">
                    <a16:creationId xmlns:a16="http://schemas.microsoft.com/office/drawing/2014/main" id="{B2ECA686-66EF-43F5-997C-C9BA1E79AA7C}"/>
                  </a:ext>
                </a:extLst>
              </p:cNvPr>
              <p:cNvSpPr txBox="1"/>
              <p:nvPr/>
            </p:nvSpPr>
            <p:spPr>
              <a:xfrm>
                <a:off x="2871213" y="1119161"/>
                <a:ext cx="879869" cy="15388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900" b="1" i="0" u="none" strike="noStrike" kern="0" cap="none" spc="0" normalizeH="0" baseline="0" noProof="0" dirty="0">
                    <a:ln>
                      <a:noFill/>
                    </a:ln>
                    <a:gradFill>
                      <a:gsLst>
                        <a:gs pos="0">
                          <a:srgbClr val="4472C4"/>
                        </a:gs>
                        <a:gs pos="100000">
                          <a:srgbClr val="4472C4"/>
                        </a:gs>
                      </a:gsLst>
                      <a:lin ang="5400000" scaled="0"/>
                    </a:gradFill>
                    <a:effectLst/>
                    <a:uLnTx/>
                    <a:uFillTx/>
                    <a:latin typeface="Roboto Condensed Regular"/>
                    <a:ea typeface="Roboto Condensed Regular"/>
                    <a:cs typeface="+mn-cs"/>
                  </a:rPr>
                  <a:t>LOREM IPSUM </a:t>
                </a:r>
                <a:endParaRPr kumimoji="0" lang="ko-KR" altLang="en-US" sz="900" b="1" i="0" u="none" strike="noStrike" kern="0" cap="none" spc="0" normalizeH="0" baseline="0" noProof="0" dirty="0">
                  <a:ln>
                    <a:noFill/>
                  </a:ln>
                  <a:gradFill>
                    <a:gsLst>
                      <a:gs pos="0">
                        <a:srgbClr val="4472C4"/>
                      </a:gs>
                      <a:gs pos="100000">
                        <a:srgbClr val="4472C4"/>
                      </a:gs>
                    </a:gsLst>
                    <a:lin ang="5400000" scaled="0"/>
                  </a:gradFill>
                  <a:effectLst/>
                  <a:uLnTx/>
                  <a:uFillTx/>
                  <a:latin typeface="Roboto Condensed Regular"/>
                  <a:ea typeface="Roboto Condensed Regular"/>
                  <a:cs typeface="+mn-cs"/>
                </a:endParaRPr>
              </a:p>
            </p:txBody>
          </p:sp>
          <p:sp>
            <p:nvSpPr>
              <p:cNvPr id="102" name="TextBox 101">
                <a:extLst>
                  <a:ext uri="{FF2B5EF4-FFF2-40B4-BE49-F238E27FC236}">
                    <a16:creationId xmlns:a16="http://schemas.microsoft.com/office/drawing/2014/main" id="{E297BFE8-E257-4E84-AF2F-5546618F6D1D}"/>
                  </a:ext>
                </a:extLst>
              </p:cNvPr>
              <p:cNvSpPr txBox="1"/>
              <p:nvPr/>
            </p:nvSpPr>
            <p:spPr>
              <a:xfrm>
                <a:off x="2871213" y="1288726"/>
                <a:ext cx="879869" cy="30913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E7E6E6"/>
                  </a:buClr>
                  <a:buSzTx/>
                  <a:buFontTx/>
                  <a:buNone/>
                  <a:tabLst/>
                  <a:defRPr/>
                </a:pPr>
                <a:r>
                  <a:rPr kumimoji="0" lang="pt-BR" altLang="ko-KR" sz="700" b="0" i="0" u="none" strike="noStrike" kern="0" cap="none" spc="0" normalizeH="0" baseline="0" noProof="0" dirty="0">
                    <a:ln>
                      <a:noFill/>
                    </a:ln>
                    <a:gradFill>
                      <a:gsLst>
                        <a:gs pos="0">
                          <a:prstClr val="black">
                            <a:alpha val="50000"/>
                          </a:prstClr>
                        </a:gs>
                        <a:gs pos="100000">
                          <a:prstClr val="black">
                            <a:alpha val="50000"/>
                          </a:prstClr>
                        </a:gs>
                      </a:gsLst>
                      <a:lin ang="5400000" scaled="0"/>
                    </a:gradFill>
                    <a:effectLst/>
                    <a:uLnTx/>
                    <a:uFillTx/>
                    <a:latin typeface="Roboto Condensed Light"/>
                    <a:ea typeface="Roboto Light" pitchFamily="2" charset="0"/>
                    <a:cs typeface="Roboto Condensed Regular"/>
                  </a:rPr>
                  <a:t>Sed dignissim lacinia nunc. Curabitur tortor.</a:t>
                </a:r>
                <a:endParaRPr kumimoji="0" lang="en-US" altLang="ko-KR" sz="700" b="0" i="0" u="none" strike="noStrike" kern="0" cap="none" spc="0" normalizeH="0" baseline="0" noProof="0" dirty="0">
                  <a:ln>
                    <a:noFill/>
                  </a:ln>
                  <a:gradFill>
                    <a:gsLst>
                      <a:gs pos="0">
                        <a:prstClr val="black">
                          <a:alpha val="50000"/>
                        </a:prstClr>
                      </a:gs>
                      <a:gs pos="100000">
                        <a:prstClr val="black">
                          <a:alpha val="50000"/>
                        </a:prstClr>
                      </a:gs>
                    </a:gsLst>
                    <a:lin ang="5400000" scaled="0"/>
                  </a:gradFill>
                  <a:effectLst/>
                  <a:uLnTx/>
                  <a:uFillTx/>
                  <a:latin typeface="Roboto Condensed Light"/>
                  <a:ea typeface="Roboto Light" pitchFamily="2" charset="0"/>
                  <a:cs typeface="Roboto Condensed Regular"/>
                </a:endParaRPr>
              </a:p>
            </p:txBody>
          </p:sp>
        </p:grpSp>
        <p:sp>
          <p:nvSpPr>
            <p:cNvPr id="100" name="Freeform 50">
              <a:extLst>
                <a:ext uri="{FF2B5EF4-FFF2-40B4-BE49-F238E27FC236}">
                  <a16:creationId xmlns:a16="http://schemas.microsoft.com/office/drawing/2014/main" id="{B25F2AC4-7836-4925-A2C6-BA6D5266B5FF}"/>
                </a:ext>
              </a:extLst>
            </p:cNvPr>
            <p:cNvSpPr>
              <a:spLocks noEditPoints="1"/>
            </p:cNvSpPr>
            <p:nvPr/>
          </p:nvSpPr>
          <p:spPr bwMode="auto">
            <a:xfrm>
              <a:off x="3718203" y="884771"/>
              <a:ext cx="273283" cy="344211"/>
            </a:xfrm>
            <a:custGeom>
              <a:avLst/>
              <a:gdLst/>
              <a:ahLst/>
              <a:cxnLst>
                <a:cxn ang="0">
                  <a:pos x="187" y="135"/>
                </a:cxn>
                <a:cxn ang="0">
                  <a:pos x="44" y="135"/>
                </a:cxn>
                <a:cxn ang="0">
                  <a:pos x="44" y="156"/>
                </a:cxn>
                <a:cxn ang="0">
                  <a:pos x="187" y="156"/>
                </a:cxn>
                <a:cxn ang="0">
                  <a:pos x="187" y="135"/>
                </a:cxn>
                <a:cxn ang="0">
                  <a:pos x="187" y="95"/>
                </a:cxn>
                <a:cxn ang="0">
                  <a:pos x="44" y="95"/>
                </a:cxn>
                <a:cxn ang="0">
                  <a:pos x="44" y="115"/>
                </a:cxn>
                <a:cxn ang="0">
                  <a:pos x="187" y="115"/>
                </a:cxn>
                <a:cxn ang="0">
                  <a:pos x="187" y="95"/>
                </a:cxn>
                <a:cxn ang="0">
                  <a:pos x="187" y="54"/>
                </a:cxn>
                <a:cxn ang="0">
                  <a:pos x="44" y="54"/>
                </a:cxn>
                <a:cxn ang="0">
                  <a:pos x="44" y="75"/>
                </a:cxn>
                <a:cxn ang="0">
                  <a:pos x="187" y="75"/>
                </a:cxn>
                <a:cxn ang="0">
                  <a:pos x="187" y="54"/>
                </a:cxn>
                <a:cxn ang="0">
                  <a:pos x="44" y="196"/>
                </a:cxn>
                <a:cxn ang="0">
                  <a:pos x="116" y="196"/>
                </a:cxn>
                <a:cxn ang="0">
                  <a:pos x="116" y="176"/>
                </a:cxn>
                <a:cxn ang="0">
                  <a:pos x="44" y="176"/>
                </a:cxn>
                <a:cxn ang="0">
                  <a:pos x="44" y="196"/>
                </a:cxn>
                <a:cxn ang="0">
                  <a:pos x="233" y="29"/>
                </a:cxn>
                <a:cxn ang="0">
                  <a:pos x="233" y="0"/>
                </a:cxn>
                <a:cxn ang="0">
                  <a:pos x="0" y="0"/>
                </a:cxn>
                <a:cxn ang="0">
                  <a:pos x="0" y="301"/>
                </a:cxn>
                <a:cxn ang="0">
                  <a:pos x="29" y="301"/>
                </a:cxn>
                <a:cxn ang="0">
                  <a:pos x="29" y="330"/>
                </a:cxn>
                <a:cxn ang="0">
                  <a:pos x="262" y="330"/>
                </a:cxn>
                <a:cxn ang="0">
                  <a:pos x="262" y="29"/>
                </a:cxn>
                <a:cxn ang="0">
                  <a:pos x="233" y="29"/>
                </a:cxn>
                <a:cxn ang="0">
                  <a:pos x="15" y="286"/>
                </a:cxn>
                <a:cxn ang="0">
                  <a:pos x="15" y="16"/>
                </a:cxn>
                <a:cxn ang="0">
                  <a:pos x="216" y="16"/>
                </a:cxn>
                <a:cxn ang="0">
                  <a:pos x="216" y="216"/>
                </a:cxn>
                <a:cxn ang="0">
                  <a:pos x="148" y="216"/>
                </a:cxn>
                <a:cxn ang="0">
                  <a:pos x="148" y="286"/>
                </a:cxn>
                <a:cxn ang="0">
                  <a:pos x="15" y="286"/>
                </a:cxn>
                <a:cxn ang="0">
                  <a:pos x="245" y="315"/>
                </a:cxn>
                <a:cxn ang="0">
                  <a:pos x="44" y="315"/>
                </a:cxn>
                <a:cxn ang="0">
                  <a:pos x="44" y="301"/>
                </a:cxn>
                <a:cxn ang="0">
                  <a:pos x="155" y="301"/>
                </a:cxn>
                <a:cxn ang="0">
                  <a:pos x="233" y="225"/>
                </a:cxn>
                <a:cxn ang="0">
                  <a:pos x="233" y="45"/>
                </a:cxn>
                <a:cxn ang="0">
                  <a:pos x="245" y="45"/>
                </a:cxn>
                <a:cxn ang="0">
                  <a:pos x="245" y="315"/>
                </a:cxn>
              </a:cxnLst>
              <a:rect l="0" t="0" r="r" b="b"/>
              <a:pathLst>
                <a:path w="262" h="330">
                  <a:moveTo>
                    <a:pt x="187" y="135"/>
                  </a:moveTo>
                  <a:lnTo>
                    <a:pt x="44" y="135"/>
                  </a:lnTo>
                  <a:lnTo>
                    <a:pt x="44" y="156"/>
                  </a:lnTo>
                  <a:lnTo>
                    <a:pt x="187" y="156"/>
                  </a:lnTo>
                  <a:lnTo>
                    <a:pt x="187" y="135"/>
                  </a:lnTo>
                  <a:close/>
                  <a:moveTo>
                    <a:pt x="187" y="95"/>
                  </a:moveTo>
                  <a:lnTo>
                    <a:pt x="44" y="95"/>
                  </a:lnTo>
                  <a:lnTo>
                    <a:pt x="44" y="115"/>
                  </a:lnTo>
                  <a:lnTo>
                    <a:pt x="187" y="115"/>
                  </a:lnTo>
                  <a:lnTo>
                    <a:pt x="187" y="95"/>
                  </a:lnTo>
                  <a:close/>
                  <a:moveTo>
                    <a:pt x="187" y="54"/>
                  </a:moveTo>
                  <a:lnTo>
                    <a:pt x="44" y="54"/>
                  </a:lnTo>
                  <a:lnTo>
                    <a:pt x="44" y="75"/>
                  </a:lnTo>
                  <a:lnTo>
                    <a:pt x="187" y="75"/>
                  </a:lnTo>
                  <a:lnTo>
                    <a:pt x="187" y="54"/>
                  </a:lnTo>
                  <a:close/>
                  <a:moveTo>
                    <a:pt x="44" y="196"/>
                  </a:moveTo>
                  <a:lnTo>
                    <a:pt x="116" y="196"/>
                  </a:lnTo>
                  <a:lnTo>
                    <a:pt x="116" y="176"/>
                  </a:lnTo>
                  <a:lnTo>
                    <a:pt x="44" y="176"/>
                  </a:lnTo>
                  <a:lnTo>
                    <a:pt x="44" y="196"/>
                  </a:lnTo>
                  <a:close/>
                  <a:moveTo>
                    <a:pt x="233" y="29"/>
                  </a:moveTo>
                  <a:lnTo>
                    <a:pt x="233" y="0"/>
                  </a:lnTo>
                  <a:lnTo>
                    <a:pt x="0" y="0"/>
                  </a:lnTo>
                  <a:lnTo>
                    <a:pt x="0" y="301"/>
                  </a:lnTo>
                  <a:lnTo>
                    <a:pt x="29" y="301"/>
                  </a:lnTo>
                  <a:lnTo>
                    <a:pt x="29" y="330"/>
                  </a:lnTo>
                  <a:lnTo>
                    <a:pt x="262" y="330"/>
                  </a:lnTo>
                  <a:lnTo>
                    <a:pt x="262" y="29"/>
                  </a:lnTo>
                  <a:lnTo>
                    <a:pt x="233" y="29"/>
                  </a:lnTo>
                  <a:close/>
                  <a:moveTo>
                    <a:pt x="15" y="286"/>
                  </a:moveTo>
                  <a:lnTo>
                    <a:pt x="15" y="16"/>
                  </a:lnTo>
                  <a:lnTo>
                    <a:pt x="216" y="16"/>
                  </a:lnTo>
                  <a:lnTo>
                    <a:pt x="216" y="216"/>
                  </a:lnTo>
                  <a:lnTo>
                    <a:pt x="148" y="216"/>
                  </a:lnTo>
                  <a:lnTo>
                    <a:pt x="148" y="286"/>
                  </a:lnTo>
                  <a:lnTo>
                    <a:pt x="15" y="286"/>
                  </a:lnTo>
                  <a:close/>
                  <a:moveTo>
                    <a:pt x="245" y="315"/>
                  </a:moveTo>
                  <a:lnTo>
                    <a:pt x="44" y="315"/>
                  </a:lnTo>
                  <a:lnTo>
                    <a:pt x="44" y="301"/>
                  </a:lnTo>
                  <a:lnTo>
                    <a:pt x="155" y="301"/>
                  </a:lnTo>
                  <a:lnTo>
                    <a:pt x="233" y="225"/>
                  </a:lnTo>
                  <a:lnTo>
                    <a:pt x="233" y="45"/>
                  </a:lnTo>
                  <a:lnTo>
                    <a:pt x="245" y="45"/>
                  </a:lnTo>
                  <a:lnTo>
                    <a:pt x="245" y="315"/>
                  </a:lnTo>
                  <a:close/>
                </a:path>
              </a:pathLst>
            </a:custGeom>
            <a:solidFill>
              <a:srgbClr val="44546A"/>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black"/>
                </a:solidFill>
                <a:effectLst/>
                <a:uLnTx/>
                <a:uFillTx/>
                <a:latin typeface="Roboto Condensed Light"/>
                <a:ea typeface="Roboto Condensed Regular"/>
                <a:cs typeface="+mn-cs"/>
              </a:endParaRPr>
            </a:p>
          </p:txBody>
        </p:sp>
      </p:grpSp>
      <p:grpSp>
        <p:nvGrpSpPr>
          <p:cNvPr id="103" name="그룹 117">
            <a:extLst>
              <a:ext uri="{FF2B5EF4-FFF2-40B4-BE49-F238E27FC236}">
                <a16:creationId xmlns:a16="http://schemas.microsoft.com/office/drawing/2014/main" id="{C972234B-3EF1-4773-8572-CB46AA50FA5B}"/>
              </a:ext>
            </a:extLst>
          </p:cNvPr>
          <p:cNvGrpSpPr/>
          <p:nvPr/>
        </p:nvGrpSpPr>
        <p:grpSpPr>
          <a:xfrm>
            <a:off x="9467658" y="-5704291"/>
            <a:ext cx="879869" cy="920375"/>
            <a:chOff x="6308152" y="875407"/>
            <a:chExt cx="879869" cy="920375"/>
          </a:xfrm>
        </p:grpSpPr>
        <p:grpSp>
          <p:nvGrpSpPr>
            <p:cNvPr id="104" name="그룹 250">
              <a:extLst>
                <a:ext uri="{FF2B5EF4-FFF2-40B4-BE49-F238E27FC236}">
                  <a16:creationId xmlns:a16="http://schemas.microsoft.com/office/drawing/2014/main" id="{6D7B7D6C-0CF8-45EB-8646-F29A2BFBAB01}"/>
                </a:ext>
              </a:extLst>
            </p:cNvPr>
            <p:cNvGrpSpPr/>
            <p:nvPr/>
          </p:nvGrpSpPr>
          <p:grpSpPr>
            <a:xfrm>
              <a:off x="6308152" y="1317079"/>
              <a:ext cx="879869" cy="478703"/>
              <a:chOff x="2871213" y="1119161"/>
              <a:chExt cx="879869" cy="478703"/>
            </a:xfrm>
          </p:grpSpPr>
          <p:sp>
            <p:nvSpPr>
              <p:cNvPr id="106" name="TextBox 105">
                <a:extLst>
                  <a:ext uri="{FF2B5EF4-FFF2-40B4-BE49-F238E27FC236}">
                    <a16:creationId xmlns:a16="http://schemas.microsoft.com/office/drawing/2014/main" id="{F3C8729D-1F3C-4576-A4F9-9E55A8416338}"/>
                  </a:ext>
                </a:extLst>
              </p:cNvPr>
              <p:cNvSpPr txBox="1"/>
              <p:nvPr/>
            </p:nvSpPr>
            <p:spPr>
              <a:xfrm>
                <a:off x="2871213" y="1119161"/>
                <a:ext cx="879869" cy="15388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900" b="1" i="0" u="none" strike="noStrike" kern="0" cap="none" spc="0" normalizeH="0" baseline="0" noProof="0" dirty="0">
                    <a:ln>
                      <a:noFill/>
                    </a:ln>
                    <a:gradFill>
                      <a:gsLst>
                        <a:gs pos="0">
                          <a:srgbClr val="4472C4"/>
                        </a:gs>
                        <a:gs pos="100000">
                          <a:srgbClr val="4472C4"/>
                        </a:gs>
                      </a:gsLst>
                      <a:lin ang="5400000" scaled="0"/>
                    </a:gradFill>
                    <a:effectLst/>
                    <a:uLnTx/>
                    <a:uFillTx/>
                    <a:latin typeface="Roboto Condensed Regular"/>
                    <a:ea typeface="Roboto Condensed Regular"/>
                    <a:cs typeface="+mn-cs"/>
                  </a:rPr>
                  <a:t>LOREM IPSUM </a:t>
                </a:r>
                <a:endParaRPr kumimoji="0" lang="ko-KR" altLang="en-US" sz="900" b="1" i="0" u="none" strike="noStrike" kern="0" cap="none" spc="0" normalizeH="0" baseline="0" noProof="0" dirty="0">
                  <a:ln>
                    <a:noFill/>
                  </a:ln>
                  <a:gradFill>
                    <a:gsLst>
                      <a:gs pos="0">
                        <a:srgbClr val="4472C4"/>
                      </a:gs>
                      <a:gs pos="100000">
                        <a:srgbClr val="4472C4"/>
                      </a:gs>
                    </a:gsLst>
                    <a:lin ang="5400000" scaled="0"/>
                  </a:gradFill>
                  <a:effectLst/>
                  <a:uLnTx/>
                  <a:uFillTx/>
                  <a:latin typeface="Roboto Condensed Regular"/>
                  <a:ea typeface="Roboto Condensed Regular"/>
                  <a:cs typeface="+mn-cs"/>
                </a:endParaRPr>
              </a:p>
            </p:txBody>
          </p:sp>
          <p:sp>
            <p:nvSpPr>
              <p:cNvPr id="107" name="TextBox 106">
                <a:extLst>
                  <a:ext uri="{FF2B5EF4-FFF2-40B4-BE49-F238E27FC236}">
                    <a16:creationId xmlns:a16="http://schemas.microsoft.com/office/drawing/2014/main" id="{58266DB8-B31A-4970-A2C6-B0645FFC65D7}"/>
                  </a:ext>
                </a:extLst>
              </p:cNvPr>
              <p:cNvSpPr txBox="1"/>
              <p:nvPr/>
            </p:nvSpPr>
            <p:spPr>
              <a:xfrm>
                <a:off x="2871213" y="1288726"/>
                <a:ext cx="879869" cy="30913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E7E6E6"/>
                  </a:buClr>
                  <a:buSzTx/>
                  <a:buFontTx/>
                  <a:buNone/>
                  <a:tabLst/>
                  <a:defRPr/>
                </a:pPr>
                <a:r>
                  <a:rPr kumimoji="0" lang="pt-BR" altLang="ko-KR" sz="700" b="0" i="0" u="none" strike="noStrike" kern="0" cap="none" spc="0" normalizeH="0" baseline="0" noProof="0" dirty="0">
                    <a:ln>
                      <a:noFill/>
                    </a:ln>
                    <a:gradFill>
                      <a:gsLst>
                        <a:gs pos="0">
                          <a:prstClr val="black">
                            <a:alpha val="50000"/>
                          </a:prstClr>
                        </a:gs>
                        <a:gs pos="100000">
                          <a:prstClr val="black">
                            <a:alpha val="50000"/>
                          </a:prstClr>
                        </a:gs>
                      </a:gsLst>
                      <a:lin ang="5400000" scaled="0"/>
                    </a:gradFill>
                    <a:effectLst/>
                    <a:uLnTx/>
                    <a:uFillTx/>
                    <a:latin typeface="Roboto Condensed Light"/>
                    <a:ea typeface="Roboto Light" pitchFamily="2" charset="0"/>
                    <a:cs typeface="Roboto Condensed Regular"/>
                  </a:rPr>
                  <a:t>Sed dignissim lacinia nunc. Curabitur tortor.</a:t>
                </a:r>
                <a:endParaRPr kumimoji="0" lang="en-US" altLang="ko-KR" sz="700" b="0" i="0" u="none" strike="noStrike" kern="0" cap="none" spc="0" normalizeH="0" baseline="0" noProof="0" dirty="0">
                  <a:ln>
                    <a:noFill/>
                  </a:ln>
                  <a:gradFill>
                    <a:gsLst>
                      <a:gs pos="0">
                        <a:prstClr val="black">
                          <a:alpha val="50000"/>
                        </a:prstClr>
                      </a:gs>
                      <a:gs pos="100000">
                        <a:prstClr val="black">
                          <a:alpha val="50000"/>
                        </a:prstClr>
                      </a:gs>
                    </a:gsLst>
                    <a:lin ang="5400000" scaled="0"/>
                  </a:gradFill>
                  <a:effectLst/>
                  <a:uLnTx/>
                  <a:uFillTx/>
                  <a:latin typeface="Roboto Condensed Light"/>
                  <a:ea typeface="Roboto Light" pitchFamily="2" charset="0"/>
                  <a:cs typeface="Roboto Condensed Regular"/>
                </a:endParaRPr>
              </a:p>
            </p:txBody>
          </p:sp>
        </p:grpSp>
        <p:sp>
          <p:nvSpPr>
            <p:cNvPr id="105" name="Freeform 48">
              <a:extLst>
                <a:ext uri="{FF2B5EF4-FFF2-40B4-BE49-F238E27FC236}">
                  <a16:creationId xmlns:a16="http://schemas.microsoft.com/office/drawing/2014/main" id="{7D987EB7-0F73-4F42-A791-1AFBC3354EE1}"/>
                </a:ext>
              </a:extLst>
            </p:cNvPr>
            <p:cNvSpPr>
              <a:spLocks noEditPoints="1"/>
            </p:cNvSpPr>
            <p:nvPr/>
          </p:nvSpPr>
          <p:spPr bwMode="auto">
            <a:xfrm>
              <a:off x="6627693" y="875407"/>
              <a:ext cx="240786" cy="352319"/>
            </a:xfrm>
            <a:custGeom>
              <a:avLst/>
              <a:gdLst/>
              <a:ahLst/>
              <a:cxnLst>
                <a:cxn ang="0">
                  <a:pos x="76" y="31"/>
                </a:cxn>
                <a:cxn ang="0">
                  <a:pos x="80" y="27"/>
                </a:cxn>
                <a:cxn ang="0">
                  <a:pos x="76" y="23"/>
                </a:cxn>
                <a:cxn ang="0">
                  <a:pos x="23" y="76"/>
                </a:cxn>
                <a:cxn ang="0">
                  <a:pos x="27" y="80"/>
                </a:cxn>
                <a:cxn ang="0">
                  <a:pos x="31" y="76"/>
                </a:cxn>
                <a:cxn ang="0">
                  <a:pos x="76" y="31"/>
                </a:cxn>
                <a:cxn ang="0">
                  <a:pos x="44" y="192"/>
                </a:cxn>
                <a:cxn ang="0">
                  <a:pos x="45" y="203"/>
                </a:cxn>
                <a:cxn ang="0">
                  <a:pos x="56" y="209"/>
                </a:cxn>
                <a:cxn ang="0">
                  <a:pos x="57" y="216"/>
                </a:cxn>
                <a:cxn ang="0">
                  <a:pos x="76" y="221"/>
                </a:cxn>
                <a:cxn ang="0">
                  <a:pos x="95" y="216"/>
                </a:cxn>
                <a:cxn ang="0">
                  <a:pos x="96" y="209"/>
                </a:cxn>
                <a:cxn ang="0">
                  <a:pos x="106" y="203"/>
                </a:cxn>
                <a:cxn ang="0">
                  <a:pos x="108" y="192"/>
                </a:cxn>
                <a:cxn ang="0">
                  <a:pos x="76" y="197"/>
                </a:cxn>
                <a:cxn ang="0">
                  <a:pos x="44" y="192"/>
                </a:cxn>
                <a:cxn ang="0">
                  <a:pos x="41" y="170"/>
                </a:cxn>
                <a:cxn ang="0">
                  <a:pos x="42" y="182"/>
                </a:cxn>
                <a:cxn ang="0">
                  <a:pos x="76" y="188"/>
                </a:cxn>
                <a:cxn ang="0">
                  <a:pos x="109" y="182"/>
                </a:cxn>
                <a:cxn ang="0">
                  <a:pos x="111" y="170"/>
                </a:cxn>
                <a:cxn ang="0">
                  <a:pos x="76" y="177"/>
                </a:cxn>
                <a:cxn ang="0">
                  <a:pos x="41" y="170"/>
                </a:cxn>
                <a:cxn ang="0">
                  <a:pos x="76" y="0"/>
                </a:cxn>
                <a:cxn ang="0">
                  <a:pos x="0" y="76"/>
                </a:cxn>
                <a:cxn ang="0">
                  <a:pos x="36" y="141"/>
                </a:cxn>
                <a:cxn ang="0">
                  <a:pos x="39" y="160"/>
                </a:cxn>
                <a:cxn ang="0">
                  <a:pos x="76" y="168"/>
                </a:cxn>
                <a:cxn ang="0">
                  <a:pos x="113" y="160"/>
                </a:cxn>
                <a:cxn ang="0">
                  <a:pos x="115" y="141"/>
                </a:cxn>
                <a:cxn ang="0">
                  <a:pos x="152" y="76"/>
                </a:cxn>
                <a:cxn ang="0">
                  <a:pos x="76" y="0"/>
                </a:cxn>
                <a:cxn ang="0">
                  <a:pos x="104" y="132"/>
                </a:cxn>
                <a:cxn ang="0">
                  <a:pos x="102" y="150"/>
                </a:cxn>
                <a:cxn ang="0">
                  <a:pos x="76" y="154"/>
                </a:cxn>
                <a:cxn ang="0">
                  <a:pos x="50" y="150"/>
                </a:cxn>
                <a:cxn ang="0">
                  <a:pos x="48" y="132"/>
                </a:cxn>
                <a:cxn ang="0">
                  <a:pos x="13" y="76"/>
                </a:cxn>
                <a:cxn ang="0">
                  <a:pos x="76" y="14"/>
                </a:cxn>
                <a:cxn ang="0">
                  <a:pos x="139" y="76"/>
                </a:cxn>
                <a:cxn ang="0">
                  <a:pos x="104" y="132"/>
                </a:cxn>
                <a:cxn ang="0">
                  <a:pos x="93" y="104"/>
                </a:cxn>
                <a:cxn ang="0">
                  <a:pos x="76" y="74"/>
                </a:cxn>
                <a:cxn ang="0">
                  <a:pos x="59" y="104"/>
                </a:cxn>
                <a:cxn ang="0">
                  <a:pos x="52" y="89"/>
                </a:cxn>
                <a:cxn ang="0">
                  <a:pos x="41" y="94"/>
                </a:cxn>
                <a:cxn ang="0">
                  <a:pos x="58" y="131"/>
                </a:cxn>
                <a:cxn ang="0">
                  <a:pos x="76" y="98"/>
                </a:cxn>
                <a:cxn ang="0">
                  <a:pos x="94" y="131"/>
                </a:cxn>
                <a:cxn ang="0">
                  <a:pos x="111" y="94"/>
                </a:cxn>
                <a:cxn ang="0">
                  <a:pos x="100" y="89"/>
                </a:cxn>
                <a:cxn ang="0">
                  <a:pos x="93" y="104"/>
                </a:cxn>
              </a:cxnLst>
              <a:rect l="0" t="0" r="r" b="b"/>
              <a:pathLst>
                <a:path w="152" h="221">
                  <a:moveTo>
                    <a:pt x="76" y="31"/>
                  </a:moveTo>
                  <a:cubicBezTo>
                    <a:pt x="78" y="31"/>
                    <a:pt x="80" y="30"/>
                    <a:pt x="80" y="27"/>
                  </a:cubicBezTo>
                  <a:cubicBezTo>
                    <a:pt x="80" y="25"/>
                    <a:pt x="78" y="23"/>
                    <a:pt x="76" y="23"/>
                  </a:cubicBezTo>
                  <a:cubicBezTo>
                    <a:pt x="47" y="23"/>
                    <a:pt x="23" y="47"/>
                    <a:pt x="23" y="76"/>
                  </a:cubicBezTo>
                  <a:cubicBezTo>
                    <a:pt x="23" y="78"/>
                    <a:pt x="25" y="80"/>
                    <a:pt x="27" y="80"/>
                  </a:cubicBezTo>
                  <a:cubicBezTo>
                    <a:pt x="29" y="80"/>
                    <a:pt x="31" y="78"/>
                    <a:pt x="31" y="76"/>
                  </a:cubicBezTo>
                  <a:cubicBezTo>
                    <a:pt x="31" y="52"/>
                    <a:pt x="51" y="31"/>
                    <a:pt x="76" y="31"/>
                  </a:cubicBezTo>
                  <a:close/>
                  <a:moveTo>
                    <a:pt x="44" y="192"/>
                  </a:moveTo>
                  <a:cubicBezTo>
                    <a:pt x="45" y="203"/>
                    <a:pt x="45" y="203"/>
                    <a:pt x="45" y="203"/>
                  </a:cubicBezTo>
                  <a:cubicBezTo>
                    <a:pt x="45" y="203"/>
                    <a:pt x="48" y="207"/>
                    <a:pt x="56" y="209"/>
                  </a:cubicBezTo>
                  <a:cubicBezTo>
                    <a:pt x="57" y="216"/>
                    <a:pt x="57" y="216"/>
                    <a:pt x="57" y="216"/>
                  </a:cubicBezTo>
                  <a:cubicBezTo>
                    <a:pt x="57" y="216"/>
                    <a:pt x="61" y="221"/>
                    <a:pt x="76" y="221"/>
                  </a:cubicBezTo>
                  <a:cubicBezTo>
                    <a:pt x="91" y="221"/>
                    <a:pt x="95" y="216"/>
                    <a:pt x="95" y="216"/>
                  </a:cubicBezTo>
                  <a:cubicBezTo>
                    <a:pt x="96" y="209"/>
                    <a:pt x="96" y="209"/>
                    <a:pt x="96" y="209"/>
                  </a:cubicBezTo>
                  <a:cubicBezTo>
                    <a:pt x="104" y="207"/>
                    <a:pt x="106" y="203"/>
                    <a:pt x="106" y="203"/>
                  </a:cubicBezTo>
                  <a:cubicBezTo>
                    <a:pt x="108" y="192"/>
                    <a:pt x="108" y="192"/>
                    <a:pt x="108" y="192"/>
                  </a:cubicBezTo>
                  <a:cubicBezTo>
                    <a:pt x="98" y="195"/>
                    <a:pt x="87" y="197"/>
                    <a:pt x="76" y="197"/>
                  </a:cubicBezTo>
                  <a:cubicBezTo>
                    <a:pt x="64" y="197"/>
                    <a:pt x="54" y="195"/>
                    <a:pt x="44" y="192"/>
                  </a:cubicBezTo>
                  <a:close/>
                  <a:moveTo>
                    <a:pt x="41" y="170"/>
                  </a:moveTo>
                  <a:cubicBezTo>
                    <a:pt x="42" y="182"/>
                    <a:pt x="42" y="182"/>
                    <a:pt x="42" y="182"/>
                  </a:cubicBezTo>
                  <a:cubicBezTo>
                    <a:pt x="52" y="186"/>
                    <a:pt x="64" y="188"/>
                    <a:pt x="76" y="188"/>
                  </a:cubicBezTo>
                  <a:cubicBezTo>
                    <a:pt x="88" y="188"/>
                    <a:pt x="99" y="186"/>
                    <a:pt x="109" y="182"/>
                  </a:cubicBezTo>
                  <a:cubicBezTo>
                    <a:pt x="111" y="170"/>
                    <a:pt x="111" y="170"/>
                    <a:pt x="111" y="170"/>
                  </a:cubicBezTo>
                  <a:cubicBezTo>
                    <a:pt x="100" y="174"/>
                    <a:pt x="89" y="177"/>
                    <a:pt x="76" y="177"/>
                  </a:cubicBezTo>
                  <a:cubicBezTo>
                    <a:pt x="63" y="177"/>
                    <a:pt x="51" y="174"/>
                    <a:pt x="41" y="170"/>
                  </a:cubicBezTo>
                  <a:close/>
                  <a:moveTo>
                    <a:pt x="76" y="0"/>
                  </a:moveTo>
                  <a:cubicBezTo>
                    <a:pt x="34" y="0"/>
                    <a:pt x="0" y="34"/>
                    <a:pt x="0" y="76"/>
                  </a:cubicBezTo>
                  <a:cubicBezTo>
                    <a:pt x="0" y="104"/>
                    <a:pt x="15" y="128"/>
                    <a:pt x="36" y="141"/>
                  </a:cubicBezTo>
                  <a:cubicBezTo>
                    <a:pt x="39" y="160"/>
                    <a:pt x="39" y="160"/>
                    <a:pt x="39" y="160"/>
                  </a:cubicBezTo>
                  <a:cubicBezTo>
                    <a:pt x="50" y="165"/>
                    <a:pt x="63" y="168"/>
                    <a:pt x="76" y="168"/>
                  </a:cubicBezTo>
                  <a:cubicBezTo>
                    <a:pt x="89" y="168"/>
                    <a:pt x="102" y="165"/>
                    <a:pt x="113" y="160"/>
                  </a:cubicBezTo>
                  <a:cubicBezTo>
                    <a:pt x="115" y="141"/>
                    <a:pt x="115" y="141"/>
                    <a:pt x="115" y="141"/>
                  </a:cubicBezTo>
                  <a:cubicBezTo>
                    <a:pt x="137" y="128"/>
                    <a:pt x="152" y="104"/>
                    <a:pt x="152" y="76"/>
                  </a:cubicBezTo>
                  <a:cubicBezTo>
                    <a:pt x="152" y="34"/>
                    <a:pt x="118" y="0"/>
                    <a:pt x="76" y="0"/>
                  </a:cubicBezTo>
                  <a:close/>
                  <a:moveTo>
                    <a:pt x="104" y="132"/>
                  </a:moveTo>
                  <a:cubicBezTo>
                    <a:pt x="102" y="150"/>
                    <a:pt x="102" y="150"/>
                    <a:pt x="102" y="150"/>
                  </a:cubicBezTo>
                  <a:cubicBezTo>
                    <a:pt x="102" y="150"/>
                    <a:pt x="95" y="154"/>
                    <a:pt x="76" y="154"/>
                  </a:cubicBezTo>
                  <a:cubicBezTo>
                    <a:pt x="57" y="154"/>
                    <a:pt x="50" y="150"/>
                    <a:pt x="50" y="150"/>
                  </a:cubicBezTo>
                  <a:cubicBezTo>
                    <a:pt x="48" y="132"/>
                    <a:pt x="48" y="132"/>
                    <a:pt x="48" y="132"/>
                  </a:cubicBezTo>
                  <a:cubicBezTo>
                    <a:pt x="27" y="122"/>
                    <a:pt x="13" y="101"/>
                    <a:pt x="13" y="76"/>
                  </a:cubicBezTo>
                  <a:cubicBezTo>
                    <a:pt x="13" y="42"/>
                    <a:pt x="41" y="14"/>
                    <a:pt x="76" y="14"/>
                  </a:cubicBezTo>
                  <a:cubicBezTo>
                    <a:pt x="110" y="14"/>
                    <a:pt x="139" y="42"/>
                    <a:pt x="139" y="76"/>
                  </a:cubicBezTo>
                  <a:cubicBezTo>
                    <a:pt x="139" y="101"/>
                    <a:pt x="124" y="122"/>
                    <a:pt x="104" y="132"/>
                  </a:cubicBezTo>
                  <a:close/>
                  <a:moveTo>
                    <a:pt x="93" y="104"/>
                  </a:moveTo>
                  <a:cubicBezTo>
                    <a:pt x="76" y="74"/>
                    <a:pt x="76" y="74"/>
                    <a:pt x="76" y="74"/>
                  </a:cubicBezTo>
                  <a:cubicBezTo>
                    <a:pt x="59" y="104"/>
                    <a:pt x="59" y="104"/>
                    <a:pt x="59" y="104"/>
                  </a:cubicBezTo>
                  <a:cubicBezTo>
                    <a:pt x="52" y="89"/>
                    <a:pt x="52" y="89"/>
                    <a:pt x="52" y="89"/>
                  </a:cubicBezTo>
                  <a:cubicBezTo>
                    <a:pt x="41" y="94"/>
                    <a:pt x="41" y="94"/>
                    <a:pt x="41" y="94"/>
                  </a:cubicBezTo>
                  <a:cubicBezTo>
                    <a:pt x="58" y="131"/>
                    <a:pt x="58" y="131"/>
                    <a:pt x="58" y="131"/>
                  </a:cubicBezTo>
                  <a:cubicBezTo>
                    <a:pt x="76" y="98"/>
                    <a:pt x="76" y="98"/>
                    <a:pt x="76" y="98"/>
                  </a:cubicBezTo>
                  <a:cubicBezTo>
                    <a:pt x="94" y="131"/>
                    <a:pt x="94" y="131"/>
                    <a:pt x="94" y="131"/>
                  </a:cubicBezTo>
                  <a:cubicBezTo>
                    <a:pt x="111" y="94"/>
                    <a:pt x="111" y="94"/>
                    <a:pt x="111" y="94"/>
                  </a:cubicBezTo>
                  <a:cubicBezTo>
                    <a:pt x="100" y="89"/>
                    <a:pt x="100" y="89"/>
                    <a:pt x="100" y="89"/>
                  </a:cubicBezTo>
                  <a:lnTo>
                    <a:pt x="93" y="104"/>
                  </a:lnTo>
                  <a:close/>
                </a:path>
              </a:pathLst>
            </a:custGeom>
            <a:solidFill>
              <a:srgbClr val="44546A"/>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black"/>
                </a:solidFill>
                <a:effectLst/>
                <a:uLnTx/>
                <a:uFillTx/>
                <a:latin typeface="Roboto Condensed Light"/>
                <a:ea typeface="Roboto Condensed Regular"/>
                <a:cs typeface="+mn-cs"/>
              </a:endParaRPr>
            </a:p>
          </p:txBody>
        </p:sp>
      </p:grpSp>
      <p:grpSp>
        <p:nvGrpSpPr>
          <p:cNvPr id="108" name="그룹 104">
            <a:extLst>
              <a:ext uri="{FF2B5EF4-FFF2-40B4-BE49-F238E27FC236}">
                <a16:creationId xmlns:a16="http://schemas.microsoft.com/office/drawing/2014/main" id="{D1FC4F75-6206-4605-A0B7-5218BB72495B}"/>
              </a:ext>
            </a:extLst>
          </p:cNvPr>
          <p:cNvGrpSpPr/>
          <p:nvPr/>
        </p:nvGrpSpPr>
        <p:grpSpPr>
          <a:xfrm>
            <a:off x="5833211" y="-2902915"/>
            <a:ext cx="879869" cy="912568"/>
            <a:chOff x="2673705" y="3676783"/>
            <a:chExt cx="879869" cy="912568"/>
          </a:xfrm>
        </p:grpSpPr>
        <p:grpSp>
          <p:nvGrpSpPr>
            <p:cNvPr id="109" name="그룹 267">
              <a:extLst>
                <a:ext uri="{FF2B5EF4-FFF2-40B4-BE49-F238E27FC236}">
                  <a16:creationId xmlns:a16="http://schemas.microsoft.com/office/drawing/2014/main" id="{E069227E-222D-4A97-9CA3-707E1DE9063A}"/>
                </a:ext>
              </a:extLst>
            </p:cNvPr>
            <p:cNvGrpSpPr/>
            <p:nvPr/>
          </p:nvGrpSpPr>
          <p:grpSpPr>
            <a:xfrm>
              <a:off x="2673705" y="4110648"/>
              <a:ext cx="879869" cy="478703"/>
              <a:chOff x="2871213" y="1119161"/>
              <a:chExt cx="879869" cy="478703"/>
            </a:xfrm>
          </p:grpSpPr>
          <p:sp>
            <p:nvSpPr>
              <p:cNvPr id="111" name="TextBox 110">
                <a:extLst>
                  <a:ext uri="{FF2B5EF4-FFF2-40B4-BE49-F238E27FC236}">
                    <a16:creationId xmlns:a16="http://schemas.microsoft.com/office/drawing/2014/main" id="{82A54015-88BE-4E21-BD9E-7BCE60E221DD}"/>
                  </a:ext>
                </a:extLst>
              </p:cNvPr>
              <p:cNvSpPr txBox="1"/>
              <p:nvPr/>
            </p:nvSpPr>
            <p:spPr>
              <a:xfrm>
                <a:off x="2871213" y="1119161"/>
                <a:ext cx="879869" cy="15388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900" b="1" i="0" u="none" strike="noStrike" kern="0" cap="none" spc="0" normalizeH="0" baseline="0" noProof="0" dirty="0">
                    <a:ln>
                      <a:noFill/>
                    </a:ln>
                    <a:gradFill>
                      <a:gsLst>
                        <a:gs pos="0">
                          <a:srgbClr val="4472C4"/>
                        </a:gs>
                        <a:gs pos="100000">
                          <a:srgbClr val="4472C4"/>
                        </a:gs>
                      </a:gsLst>
                      <a:lin ang="5400000" scaled="0"/>
                    </a:gradFill>
                    <a:effectLst/>
                    <a:uLnTx/>
                    <a:uFillTx/>
                    <a:latin typeface="Roboto Condensed Regular"/>
                    <a:ea typeface="Roboto Condensed Regular"/>
                    <a:cs typeface="+mn-cs"/>
                  </a:rPr>
                  <a:t>LOREM IPSUM </a:t>
                </a:r>
                <a:endParaRPr kumimoji="0" lang="ko-KR" altLang="en-US" sz="900" b="1" i="0" u="none" strike="noStrike" kern="0" cap="none" spc="0" normalizeH="0" baseline="0" noProof="0" dirty="0">
                  <a:ln>
                    <a:noFill/>
                  </a:ln>
                  <a:gradFill>
                    <a:gsLst>
                      <a:gs pos="0">
                        <a:srgbClr val="4472C4"/>
                      </a:gs>
                      <a:gs pos="100000">
                        <a:srgbClr val="4472C4"/>
                      </a:gs>
                    </a:gsLst>
                    <a:lin ang="5400000" scaled="0"/>
                  </a:gradFill>
                  <a:effectLst/>
                  <a:uLnTx/>
                  <a:uFillTx/>
                  <a:latin typeface="Roboto Condensed Regular"/>
                  <a:ea typeface="Roboto Condensed Regular"/>
                  <a:cs typeface="+mn-cs"/>
                </a:endParaRPr>
              </a:p>
            </p:txBody>
          </p:sp>
          <p:sp>
            <p:nvSpPr>
              <p:cNvPr id="112" name="TextBox 111">
                <a:extLst>
                  <a:ext uri="{FF2B5EF4-FFF2-40B4-BE49-F238E27FC236}">
                    <a16:creationId xmlns:a16="http://schemas.microsoft.com/office/drawing/2014/main" id="{3ABD0CC1-D8E1-4278-A588-2119C4D552BD}"/>
                  </a:ext>
                </a:extLst>
              </p:cNvPr>
              <p:cNvSpPr txBox="1"/>
              <p:nvPr/>
            </p:nvSpPr>
            <p:spPr>
              <a:xfrm>
                <a:off x="2871213" y="1288726"/>
                <a:ext cx="879869" cy="30913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E7E6E6"/>
                  </a:buClr>
                  <a:buSzTx/>
                  <a:buFontTx/>
                  <a:buNone/>
                  <a:tabLst/>
                  <a:defRPr/>
                </a:pPr>
                <a:r>
                  <a:rPr kumimoji="0" lang="pt-BR" altLang="ko-KR" sz="700" b="0" i="0" u="none" strike="noStrike" kern="0" cap="none" spc="0" normalizeH="0" baseline="0" noProof="0" dirty="0">
                    <a:ln>
                      <a:noFill/>
                    </a:ln>
                    <a:gradFill>
                      <a:gsLst>
                        <a:gs pos="0">
                          <a:prstClr val="black">
                            <a:alpha val="50000"/>
                          </a:prstClr>
                        </a:gs>
                        <a:gs pos="100000">
                          <a:prstClr val="black">
                            <a:alpha val="50000"/>
                          </a:prstClr>
                        </a:gs>
                      </a:gsLst>
                      <a:lin ang="5400000" scaled="0"/>
                    </a:gradFill>
                    <a:effectLst/>
                    <a:uLnTx/>
                    <a:uFillTx/>
                    <a:latin typeface="Roboto Condensed Light"/>
                    <a:ea typeface="Roboto Light" pitchFamily="2" charset="0"/>
                    <a:cs typeface="Roboto Condensed Regular"/>
                  </a:rPr>
                  <a:t>Sed dignissim lacinia nunc. Curabitur tortor.</a:t>
                </a:r>
                <a:endParaRPr kumimoji="0" lang="en-US" altLang="ko-KR" sz="700" b="0" i="0" u="none" strike="noStrike" kern="0" cap="none" spc="0" normalizeH="0" baseline="0" noProof="0" dirty="0">
                  <a:ln>
                    <a:noFill/>
                  </a:ln>
                  <a:gradFill>
                    <a:gsLst>
                      <a:gs pos="0">
                        <a:prstClr val="black">
                          <a:alpha val="50000"/>
                        </a:prstClr>
                      </a:gs>
                      <a:gs pos="100000">
                        <a:prstClr val="black">
                          <a:alpha val="50000"/>
                        </a:prstClr>
                      </a:gs>
                    </a:gsLst>
                    <a:lin ang="5400000" scaled="0"/>
                  </a:gradFill>
                  <a:effectLst/>
                  <a:uLnTx/>
                  <a:uFillTx/>
                  <a:latin typeface="Roboto Condensed Light"/>
                  <a:ea typeface="Roboto Light" pitchFamily="2" charset="0"/>
                  <a:cs typeface="Roboto Condensed Regular"/>
                </a:endParaRPr>
              </a:p>
            </p:txBody>
          </p:sp>
        </p:grpSp>
        <p:sp>
          <p:nvSpPr>
            <p:cNvPr id="110" name="Freeform 39">
              <a:extLst>
                <a:ext uri="{FF2B5EF4-FFF2-40B4-BE49-F238E27FC236}">
                  <a16:creationId xmlns:a16="http://schemas.microsoft.com/office/drawing/2014/main" id="{2EE9920C-8B05-4069-AE62-B0E1E0C6542C}"/>
                </a:ext>
              </a:extLst>
            </p:cNvPr>
            <p:cNvSpPr>
              <a:spLocks noEditPoints="1"/>
            </p:cNvSpPr>
            <p:nvPr/>
          </p:nvSpPr>
          <p:spPr bwMode="auto">
            <a:xfrm>
              <a:off x="2960742" y="3676783"/>
              <a:ext cx="351925" cy="350893"/>
            </a:xfrm>
            <a:custGeom>
              <a:avLst/>
              <a:gdLst/>
              <a:ahLst/>
              <a:cxnLst>
                <a:cxn ang="0">
                  <a:pos x="176" y="48"/>
                </a:cxn>
                <a:cxn ang="0">
                  <a:pos x="169" y="48"/>
                </a:cxn>
                <a:cxn ang="0">
                  <a:pos x="169" y="54"/>
                </a:cxn>
                <a:cxn ang="0">
                  <a:pos x="169" y="120"/>
                </a:cxn>
                <a:cxn ang="0">
                  <a:pos x="169" y="127"/>
                </a:cxn>
                <a:cxn ang="0">
                  <a:pos x="176" y="127"/>
                </a:cxn>
                <a:cxn ang="0">
                  <a:pos x="176" y="48"/>
                </a:cxn>
                <a:cxn ang="0">
                  <a:pos x="193" y="31"/>
                </a:cxn>
                <a:cxn ang="0">
                  <a:pos x="80" y="31"/>
                </a:cxn>
                <a:cxn ang="0">
                  <a:pos x="68" y="129"/>
                </a:cxn>
                <a:cxn ang="0">
                  <a:pos x="10" y="188"/>
                </a:cxn>
                <a:cxn ang="0">
                  <a:pos x="15" y="208"/>
                </a:cxn>
                <a:cxn ang="0">
                  <a:pos x="35" y="214"/>
                </a:cxn>
                <a:cxn ang="0">
                  <a:pos x="94" y="155"/>
                </a:cxn>
                <a:cxn ang="0">
                  <a:pos x="193" y="144"/>
                </a:cxn>
                <a:cxn ang="0">
                  <a:pos x="193" y="31"/>
                </a:cxn>
                <a:cxn ang="0">
                  <a:pos x="183" y="134"/>
                </a:cxn>
                <a:cxn ang="0">
                  <a:pos x="90" y="134"/>
                </a:cxn>
                <a:cxn ang="0">
                  <a:pos x="90" y="41"/>
                </a:cxn>
                <a:cxn ang="0">
                  <a:pos x="183" y="41"/>
                </a:cxn>
                <a:cxn ang="0">
                  <a:pos x="183" y="134"/>
                </a:cxn>
              </a:cxnLst>
              <a:rect l="0" t="0" r="r" b="b"/>
              <a:pathLst>
                <a:path w="224" h="223">
                  <a:moveTo>
                    <a:pt x="176" y="48"/>
                  </a:moveTo>
                  <a:cubicBezTo>
                    <a:pt x="174" y="46"/>
                    <a:pt x="171" y="46"/>
                    <a:pt x="169" y="48"/>
                  </a:cubicBezTo>
                  <a:cubicBezTo>
                    <a:pt x="167" y="50"/>
                    <a:pt x="167" y="53"/>
                    <a:pt x="169" y="54"/>
                  </a:cubicBezTo>
                  <a:cubicBezTo>
                    <a:pt x="187" y="73"/>
                    <a:pt x="187" y="102"/>
                    <a:pt x="169" y="120"/>
                  </a:cubicBezTo>
                  <a:cubicBezTo>
                    <a:pt x="167" y="122"/>
                    <a:pt x="167" y="125"/>
                    <a:pt x="169" y="127"/>
                  </a:cubicBezTo>
                  <a:cubicBezTo>
                    <a:pt x="171" y="129"/>
                    <a:pt x="174" y="129"/>
                    <a:pt x="176" y="127"/>
                  </a:cubicBezTo>
                  <a:cubicBezTo>
                    <a:pt x="197" y="105"/>
                    <a:pt x="197" y="70"/>
                    <a:pt x="176" y="48"/>
                  </a:cubicBezTo>
                  <a:close/>
                  <a:moveTo>
                    <a:pt x="193" y="31"/>
                  </a:moveTo>
                  <a:cubicBezTo>
                    <a:pt x="161" y="0"/>
                    <a:pt x="111" y="0"/>
                    <a:pt x="80" y="31"/>
                  </a:cubicBezTo>
                  <a:cubicBezTo>
                    <a:pt x="53" y="58"/>
                    <a:pt x="49" y="98"/>
                    <a:pt x="68" y="129"/>
                  </a:cubicBezTo>
                  <a:cubicBezTo>
                    <a:pt x="10" y="188"/>
                    <a:pt x="10" y="188"/>
                    <a:pt x="10" y="188"/>
                  </a:cubicBezTo>
                  <a:cubicBezTo>
                    <a:pt x="10" y="188"/>
                    <a:pt x="0" y="194"/>
                    <a:pt x="15" y="208"/>
                  </a:cubicBezTo>
                  <a:cubicBezTo>
                    <a:pt x="30" y="223"/>
                    <a:pt x="35" y="214"/>
                    <a:pt x="35" y="214"/>
                  </a:cubicBezTo>
                  <a:cubicBezTo>
                    <a:pt x="94" y="155"/>
                    <a:pt x="94" y="155"/>
                    <a:pt x="94" y="155"/>
                  </a:cubicBezTo>
                  <a:cubicBezTo>
                    <a:pt x="125" y="174"/>
                    <a:pt x="166" y="170"/>
                    <a:pt x="193" y="144"/>
                  </a:cubicBezTo>
                  <a:cubicBezTo>
                    <a:pt x="224" y="113"/>
                    <a:pt x="224" y="62"/>
                    <a:pt x="193" y="31"/>
                  </a:cubicBezTo>
                  <a:close/>
                  <a:moveTo>
                    <a:pt x="183" y="134"/>
                  </a:moveTo>
                  <a:cubicBezTo>
                    <a:pt x="157" y="160"/>
                    <a:pt x="115" y="160"/>
                    <a:pt x="90" y="134"/>
                  </a:cubicBezTo>
                  <a:cubicBezTo>
                    <a:pt x="64" y="108"/>
                    <a:pt x="64" y="67"/>
                    <a:pt x="90" y="41"/>
                  </a:cubicBezTo>
                  <a:cubicBezTo>
                    <a:pt x="115" y="15"/>
                    <a:pt x="157" y="15"/>
                    <a:pt x="183" y="41"/>
                  </a:cubicBezTo>
                  <a:cubicBezTo>
                    <a:pt x="208" y="67"/>
                    <a:pt x="208" y="108"/>
                    <a:pt x="183" y="134"/>
                  </a:cubicBezTo>
                  <a:close/>
                </a:path>
              </a:pathLst>
            </a:custGeom>
            <a:solidFill>
              <a:srgbClr val="44546A"/>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black"/>
                </a:solidFill>
                <a:effectLst/>
                <a:uLnTx/>
                <a:uFillTx/>
                <a:latin typeface="Roboto Condensed Light"/>
                <a:ea typeface="Roboto Condensed Regular"/>
                <a:cs typeface="+mn-cs"/>
              </a:endParaRPr>
            </a:p>
          </p:txBody>
        </p:sp>
      </p:grpSp>
      <p:grpSp>
        <p:nvGrpSpPr>
          <p:cNvPr id="113" name="그룹 106">
            <a:extLst>
              <a:ext uri="{FF2B5EF4-FFF2-40B4-BE49-F238E27FC236}">
                <a16:creationId xmlns:a16="http://schemas.microsoft.com/office/drawing/2014/main" id="{5636A40D-6ED6-44A1-96C0-B16E890E2B6C}"/>
              </a:ext>
            </a:extLst>
          </p:cNvPr>
          <p:cNvGrpSpPr/>
          <p:nvPr/>
        </p:nvGrpSpPr>
        <p:grpSpPr>
          <a:xfrm>
            <a:off x="7287779" y="-2896520"/>
            <a:ext cx="879869" cy="906173"/>
            <a:chOff x="4128273" y="3683178"/>
            <a:chExt cx="879869" cy="906173"/>
          </a:xfrm>
        </p:grpSpPr>
        <p:grpSp>
          <p:nvGrpSpPr>
            <p:cNvPr id="114" name="그룹 284">
              <a:extLst>
                <a:ext uri="{FF2B5EF4-FFF2-40B4-BE49-F238E27FC236}">
                  <a16:creationId xmlns:a16="http://schemas.microsoft.com/office/drawing/2014/main" id="{67342C00-D772-495D-9CF5-186BAD3E5131}"/>
                </a:ext>
              </a:extLst>
            </p:cNvPr>
            <p:cNvGrpSpPr/>
            <p:nvPr/>
          </p:nvGrpSpPr>
          <p:grpSpPr>
            <a:xfrm>
              <a:off x="4128273" y="4110648"/>
              <a:ext cx="879869" cy="478703"/>
              <a:chOff x="2871213" y="1119161"/>
              <a:chExt cx="879869" cy="478703"/>
            </a:xfrm>
          </p:grpSpPr>
          <p:sp>
            <p:nvSpPr>
              <p:cNvPr id="116" name="TextBox 115">
                <a:extLst>
                  <a:ext uri="{FF2B5EF4-FFF2-40B4-BE49-F238E27FC236}">
                    <a16:creationId xmlns:a16="http://schemas.microsoft.com/office/drawing/2014/main" id="{CFB33B14-3314-48EF-A005-5ADA234B0FEF}"/>
                  </a:ext>
                </a:extLst>
              </p:cNvPr>
              <p:cNvSpPr txBox="1"/>
              <p:nvPr/>
            </p:nvSpPr>
            <p:spPr>
              <a:xfrm>
                <a:off x="2871213" y="1119161"/>
                <a:ext cx="879869" cy="15388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900" b="1" i="0" u="none" strike="noStrike" kern="0" cap="none" spc="0" normalizeH="0" baseline="0" noProof="0" dirty="0">
                    <a:ln>
                      <a:noFill/>
                    </a:ln>
                    <a:gradFill>
                      <a:gsLst>
                        <a:gs pos="0">
                          <a:srgbClr val="4472C4"/>
                        </a:gs>
                        <a:gs pos="100000">
                          <a:srgbClr val="4472C4"/>
                        </a:gs>
                      </a:gsLst>
                      <a:lin ang="5400000" scaled="0"/>
                    </a:gradFill>
                    <a:effectLst/>
                    <a:uLnTx/>
                    <a:uFillTx/>
                    <a:latin typeface="Roboto Condensed Regular"/>
                    <a:ea typeface="Roboto Condensed Regular"/>
                    <a:cs typeface="+mn-cs"/>
                  </a:rPr>
                  <a:t>LOREM IPSUM </a:t>
                </a:r>
                <a:endParaRPr kumimoji="0" lang="ko-KR" altLang="en-US" sz="900" b="1" i="0" u="none" strike="noStrike" kern="0" cap="none" spc="0" normalizeH="0" baseline="0" noProof="0" dirty="0">
                  <a:ln>
                    <a:noFill/>
                  </a:ln>
                  <a:gradFill>
                    <a:gsLst>
                      <a:gs pos="0">
                        <a:srgbClr val="4472C4"/>
                      </a:gs>
                      <a:gs pos="100000">
                        <a:srgbClr val="4472C4"/>
                      </a:gs>
                    </a:gsLst>
                    <a:lin ang="5400000" scaled="0"/>
                  </a:gradFill>
                  <a:effectLst/>
                  <a:uLnTx/>
                  <a:uFillTx/>
                  <a:latin typeface="Roboto Condensed Regular"/>
                  <a:ea typeface="Roboto Condensed Regular"/>
                  <a:cs typeface="+mn-cs"/>
                </a:endParaRPr>
              </a:p>
            </p:txBody>
          </p:sp>
          <p:sp>
            <p:nvSpPr>
              <p:cNvPr id="117" name="TextBox 116">
                <a:extLst>
                  <a:ext uri="{FF2B5EF4-FFF2-40B4-BE49-F238E27FC236}">
                    <a16:creationId xmlns:a16="http://schemas.microsoft.com/office/drawing/2014/main" id="{D279B2F9-95E6-40D4-AB61-53EB150BA68E}"/>
                  </a:ext>
                </a:extLst>
              </p:cNvPr>
              <p:cNvSpPr txBox="1"/>
              <p:nvPr/>
            </p:nvSpPr>
            <p:spPr>
              <a:xfrm>
                <a:off x="2871213" y="1288726"/>
                <a:ext cx="879869" cy="30913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E7E6E6"/>
                  </a:buClr>
                  <a:buSzTx/>
                  <a:buFontTx/>
                  <a:buNone/>
                  <a:tabLst/>
                  <a:defRPr/>
                </a:pPr>
                <a:r>
                  <a:rPr kumimoji="0" lang="pt-BR" altLang="ko-KR" sz="700" b="0" i="0" u="none" strike="noStrike" kern="0" cap="none" spc="0" normalizeH="0" baseline="0" noProof="0" dirty="0">
                    <a:ln>
                      <a:noFill/>
                    </a:ln>
                    <a:gradFill>
                      <a:gsLst>
                        <a:gs pos="0">
                          <a:prstClr val="black">
                            <a:alpha val="50000"/>
                          </a:prstClr>
                        </a:gs>
                        <a:gs pos="100000">
                          <a:prstClr val="black">
                            <a:alpha val="50000"/>
                          </a:prstClr>
                        </a:gs>
                      </a:gsLst>
                      <a:lin ang="5400000" scaled="0"/>
                    </a:gradFill>
                    <a:effectLst/>
                    <a:uLnTx/>
                    <a:uFillTx/>
                    <a:latin typeface="Roboto Condensed Light"/>
                    <a:ea typeface="Roboto Light" pitchFamily="2" charset="0"/>
                    <a:cs typeface="Roboto Condensed Regular"/>
                  </a:rPr>
                  <a:t>Sed dignissim lacinia nunc. Curabitur tortor.</a:t>
                </a:r>
                <a:endParaRPr kumimoji="0" lang="en-US" altLang="ko-KR" sz="700" b="0" i="0" u="none" strike="noStrike" kern="0" cap="none" spc="0" normalizeH="0" baseline="0" noProof="0" dirty="0">
                  <a:ln>
                    <a:noFill/>
                  </a:ln>
                  <a:gradFill>
                    <a:gsLst>
                      <a:gs pos="0">
                        <a:prstClr val="black">
                          <a:alpha val="50000"/>
                        </a:prstClr>
                      </a:gs>
                      <a:gs pos="100000">
                        <a:prstClr val="black">
                          <a:alpha val="50000"/>
                        </a:prstClr>
                      </a:gs>
                    </a:gsLst>
                    <a:lin ang="5400000" scaled="0"/>
                  </a:gradFill>
                  <a:effectLst/>
                  <a:uLnTx/>
                  <a:uFillTx/>
                  <a:latin typeface="Roboto Condensed Light"/>
                  <a:ea typeface="Roboto Light" pitchFamily="2" charset="0"/>
                  <a:cs typeface="Roboto Condensed Regular"/>
                </a:endParaRPr>
              </a:p>
            </p:txBody>
          </p:sp>
        </p:grpSp>
        <p:sp>
          <p:nvSpPr>
            <p:cNvPr id="115" name="Freeform 40">
              <a:extLst>
                <a:ext uri="{FF2B5EF4-FFF2-40B4-BE49-F238E27FC236}">
                  <a16:creationId xmlns:a16="http://schemas.microsoft.com/office/drawing/2014/main" id="{A960F88D-4F71-4285-8D35-91BB55438BCA}"/>
                </a:ext>
              </a:extLst>
            </p:cNvPr>
            <p:cNvSpPr>
              <a:spLocks noEditPoints="1"/>
            </p:cNvSpPr>
            <p:nvPr/>
          </p:nvSpPr>
          <p:spPr bwMode="auto">
            <a:xfrm>
              <a:off x="4378674" y="3683178"/>
              <a:ext cx="379066" cy="322452"/>
            </a:xfrm>
            <a:custGeom>
              <a:avLst/>
              <a:gdLst/>
              <a:ahLst/>
              <a:cxnLst>
                <a:cxn ang="0">
                  <a:pos x="72" y="112"/>
                </a:cxn>
                <a:cxn ang="0">
                  <a:pos x="72" y="171"/>
                </a:cxn>
                <a:cxn ang="0">
                  <a:pos x="116" y="171"/>
                </a:cxn>
                <a:cxn ang="0">
                  <a:pos x="116" y="118"/>
                </a:cxn>
                <a:cxn ang="0">
                  <a:pos x="97" y="137"/>
                </a:cxn>
                <a:cxn ang="0">
                  <a:pos x="72" y="112"/>
                </a:cxn>
                <a:cxn ang="0">
                  <a:pos x="9" y="164"/>
                </a:cxn>
                <a:cxn ang="0">
                  <a:pos x="16" y="171"/>
                </a:cxn>
                <a:cxn ang="0">
                  <a:pos x="54" y="171"/>
                </a:cxn>
                <a:cxn ang="0">
                  <a:pos x="54" y="94"/>
                </a:cxn>
                <a:cxn ang="0">
                  <a:pos x="9" y="138"/>
                </a:cxn>
                <a:cxn ang="0">
                  <a:pos x="9" y="164"/>
                </a:cxn>
                <a:cxn ang="0">
                  <a:pos x="134" y="100"/>
                </a:cxn>
                <a:cxn ang="0">
                  <a:pos x="134" y="171"/>
                </a:cxn>
                <a:cxn ang="0">
                  <a:pos x="172" y="171"/>
                </a:cxn>
                <a:cxn ang="0">
                  <a:pos x="179" y="164"/>
                </a:cxn>
                <a:cxn ang="0">
                  <a:pos x="179" y="55"/>
                </a:cxn>
                <a:cxn ang="0">
                  <a:pos x="141" y="94"/>
                </a:cxn>
                <a:cxn ang="0">
                  <a:pos x="134" y="100"/>
                </a:cxn>
                <a:cxn ang="0">
                  <a:pos x="161" y="4"/>
                </a:cxn>
                <a:cxn ang="0">
                  <a:pos x="154" y="13"/>
                </a:cxn>
                <a:cxn ang="0">
                  <a:pos x="163" y="20"/>
                </a:cxn>
                <a:cxn ang="0">
                  <a:pos x="171" y="19"/>
                </a:cxn>
                <a:cxn ang="0">
                  <a:pos x="97" y="94"/>
                </a:cxn>
                <a:cxn ang="0">
                  <a:pos x="54" y="50"/>
                </a:cxn>
                <a:cxn ang="0">
                  <a:pos x="3" y="101"/>
                </a:cxn>
                <a:cxn ang="0">
                  <a:pos x="3" y="112"/>
                </a:cxn>
                <a:cxn ang="0">
                  <a:pos x="14" y="112"/>
                </a:cxn>
                <a:cxn ang="0">
                  <a:pos x="54" y="73"/>
                </a:cxn>
                <a:cxn ang="0">
                  <a:pos x="97" y="116"/>
                </a:cxn>
                <a:cxn ang="0">
                  <a:pos x="183" y="31"/>
                </a:cxn>
                <a:cxn ang="0">
                  <a:pos x="182" y="39"/>
                </a:cxn>
                <a:cxn ang="0">
                  <a:pos x="189" y="48"/>
                </a:cxn>
                <a:cxn ang="0">
                  <a:pos x="190" y="48"/>
                </a:cxn>
                <a:cxn ang="0">
                  <a:pos x="198" y="41"/>
                </a:cxn>
                <a:cxn ang="0">
                  <a:pos x="202" y="0"/>
                </a:cxn>
                <a:cxn ang="0">
                  <a:pos x="161" y="4"/>
                </a:cxn>
              </a:cxnLst>
              <a:rect l="0" t="0" r="r" b="b"/>
              <a:pathLst>
                <a:path w="202" h="171">
                  <a:moveTo>
                    <a:pt x="72" y="112"/>
                  </a:moveTo>
                  <a:cubicBezTo>
                    <a:pt x="72" y="171"/>
                    <a:pt x="72" y="171"/>
                    <a:pt x="72" y="171"/>
                  </a:cubicBezTo>
                  <a:cubicBezTo>
                    <a:pt x="116" y="171"/>
                    <a:pt x="116" y="171"/>
                    <a:pt x="116" y="171"/>
                  </a:cubicBezTo>
                  <a:cubicBezTo>
                    <a:pt x="116" y="118"/>
                    <a:pt x="116" y="118"/>
                    <a:pt x="116" y="118"/>
                  </a:cubicBezTo>
                  <a:cubicBezTo>
                    <a:pt x="97" y="137"/>
                    <a:pt x="97" y="137"/>
                    <a:pt x="97" y="137"/>
                  </a:cubicBezTo>
                  <a:lnTo>
                    <a:pt x="72" y="112"/>
                  </a:lnTo>
                  <a:close/>
                  <a:moveTo>
                    <a:pt x="9" y="164"/>
                  </a:moveTo>
                  <a:cubicBezTo>
                    <a:pt x="9" y="168"/>
                    <a:pt x="12" y="171"/>
                    <a:pt x="16" y="171"/>
                  </a:cubicBezTo>
                  <a:cubicBezTo>
                    <a:pt x="54" y="171"/>
                    <a:pt x="54" y="171"/>
                    <a:pt x="54" y="171"/>
                  </a:cubicBezTo>
                  <a:cubicBezTo>
                    <a:pt x="54" y="94"/>
                    <a:pt x="54" y="94"/>
                    <a:pt x="54" y="94"/>
                  </a:cubicBezTo>
                  <a:cubicBezTo>
                    <a:pt x="9" y="138"/>
                    <a:pt x="9" y="138"/>
                    <a:pt x="9" y="138"/>
                  </a:cubicBezTo>
                  <a:lnTo>
                    <a:pt x="9" y="164"/>
                  </a:lnTo>
                  <a:close/>
                  <a:moveTo>
                    <a:pt x="134" y="100"/>
                  </a:moveTo>
                  <a:cubicBezTo>
                    <a:pt x="134" y="171"/>
                    <a:pt x="134" y="171"/>
                    <a:pt x="134" y="171"/>
                  </a:cubicBezTo>
                  <a:cubicBezTo>
                    <a:pt x="172" y="171"/>
                    <a:pt x="172" y="171"/>
                    <a:pt x="172" y="171"/>
                  </a:cubicBezTo>
                  <a:cubicBezTo>
                    <a:pt x="176" y="171"/>
                    <a:pt x="179" y="168"/>
                    <a:pt x="179" y="164"/>
                  </a:cubicBezTo>
                  <a:cubicBezTo>
                    <a:pt x="179" y="55"/>
                    <a:pt x="179" y="55"/>
                    <a:pt x="179" y="55"/>
                  </a:cubicBezTo>
                  <a:cubicBezTo>
                    <a:pt x="141" y="94"/>
                    <a:pt x="141" y="94"/>
                    <a:pt x="141" y="94"/>
                  </a:cubicBezTo>
                  <a:lnTo>
                    <a:pt x="134" y="100"/>
                  </a:lnTo>
                  <a:close/>
                  <a:moveTo>
                    <a:pt x="161" y="4"/>
                  </a:moveTo>
                  <a:cubicBezTo>
                    <a:pt x="157" y="4"/>
                    <a:pt x="154" y="8"/>
                    <a:pt x="154" y="13"/>
                  </a:cubicBezTo>
                  <a:cubicBezTo>
                    <a:pt x="154" y="17"/>
                    <a:pt x="158" y="20"/>
                    <a:pt x="163" y="20"/>
                  </a:cubicBezTo>
                  <a:cubicBezTo>
                    <a:pt x="171" y="19"/>
                    <a:pt x="171" y="19"/>
                    <a:pt x="171" y="19"/>
                  </a:cubicBezTo>
                  <a:cubicBezTo>
                    <a:pt x="97" y="94"/>
                    <a:pt x="97" y="94"/>
                    <a:pt x="97" y="94"/>
                  </a:cubicBezTo>
                  <a:cubicBezTo>
                    <a:pt x="54" y="50"/>
                    <a:pt x="54" y="50"/>
                    <a:pt x="54" y="50"/>
                  </a:cubicBezTo>
                  <a:cubicBezTo>
                    <a:pt x="3" y="101"/>
                    <a:pt x="3" y="101"/>
                    <a:pt x="3" y="101"/>
                  </a:cubicBezTo>
                  <a:cubicBezTo>
                    <a:pt x="0" y="104"/>
                    <a:pt x="0" y="109"/>
                    <a:pt x="3" y="112"/>
                  </a:cubicBezTo>
                  <a:cubicBezTo>
                    <a:pt x="6" y="115"/>
                    <a:pt x="11" y="115"/>
                    <a:pt x="14" y="112"/>
                  </a:cubicBezTo>
                  <a:cubicBezTo>
                    <a:pt x="54" y="73"/>
                    <a:pt x="54" y="73"/>
                    <a:pt x="54" y="73"/>
                  </a:cubicBezTo>
                  <a:cubicBezTo>
                    <a:pt x="97" y="116"/>
                    <a:pt x="97" y="116"/>
                    <a:pt x="97" y="116"/>
                  </a:cubicBezTo>
                  <a:cubicBezTo>
                    <a:pt x="183" y="31"/>
                    <a:pt x="183" y="31"/>
                    <a:pt x="183" y="31"/>
                  </a:cubicBezTo>
                  <a:cubicBezTo>
                    <a:pt x="182" y="39"/>
                    <a:pt x="182" y="39"/>
                    <a:pt x="182" y="39"/>
                  </a:cubicBezTo>
                  <a:cubicBezTo>
                    <a:pt x="182" y="44"/>
                    <a:pt x="185" y="48"/>
                    <a:pt x="189" y="48"/>
                  </a:cubicBezTo>
                  <a:cubicBezTo>
                    <a:pt x="190" y="48"/>
                    <a:pt x="190" y="48"/>
                    <a:pt x="190" y="48"/>
                  </a:cubicBezTo>
                  <a:cubicBezTo>
                    <a:pt x="194" y="48"/>
                    <a:pt x="198" y="45"/>
                    <a:pt x="198" y="41"/>
                  </a:cubicBezTo>
                  <a:cubicBezTo>
                    <a:pt x="202" y="0"/>
                    <a:pt x="202" y="0"/>
                    <a:pt x="202" y="0"/>
                  </a:cubicBezTo>
                  <a:lnTo>
                    <a:pt x="161" y="4"/>
                  </a:lnTo>
                  <a:close/>
                </a:path>
              </a:pathLst>
            </a:custGeom>
            <a:solidFill>
              <a:srgbClr val="44546A"/>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black"/>
                </a:solidFill>
                <a:effectLst/>
                <a:uLnTx/>
                <a:uFillTx/>
                <a:latin typeface="Roboto Condensed Light"/>
                <a:ea typeface="Roboto Condensed Regular"/>
                <a:cs typeface="+mn-cs"/>
              </a:endParaRPr>
            </a:p>
          </p:txBody>
        </p:sp>
      </p:grpSp>
      <p:grpSp>
        <p:nvGrpSpPr>
          <p:cNvPr id="118" name="그룹 114">
            <a:extLst>
              <a:ext uri="{FF2B5EF4-FFF2-40B4-BE49-F238E27FC236}">
                <a16:creationId xmlns:a16="http://schemas.microsoft.com/office/drawing/2014/main" id="{A448CD94-1CC4-47D0-8103-3E19FA96B2FC}"/>
              </a:ext>
            </a:extLst>
          </p:cNvPr>
          <p:cNvGrpSpPr/>
          <p:nvPr/>
        </p:nvGrpSpPr>
        <p:grpSpPr>
          <a:xfrm>
            <a:off x="8739706" y="-2895692"/>
            <a:ext cx="879869" cy="905345"/>
            <a:chOff x="5580200" y="3684006"/>
            <a:chExt cx="879869" cy="905345"/>
          </a:xfrm>
        </p:grpSpPr>
        <p:grpSp>
          <p:nvGrpSpPr>
            <p:cNvPr id="119" name="그룹 301">
              <a:extLst>
                <a:ext uri="{FF2B5EF4-FFF2-40B4-BE49-F238E27FC236}">
                  <a16:creationId xmlns:a16="http://schemas.microsoft.com/office/drawing/2014/main" id="{BB60295B-CD0D-42A0-A98B-DCC0041775F9}"/>
                </a:ext>
              </a:extLst>
            </p:cNvPr>
            <p:cNvGrpSpPr/>
            <p:nvPr/>
          </p:nvGrpSpPr>
          <p:grpSpPr>
            <a:xfrm>
              <a:off x="5580200" y="4110648"/>
              <a:ext cx="879869" cy="478703"/>
              <a:chOff x="2871213" y="1119161"/>
              <a:chExt cx="879869" cy="478703"/>
            </a:xfrm>
          </p:grpSpPr>
          <p:sp>
            <p:nvSpPr>
              <p:cNvPr id="121" name="TextBox 120">
                <a:extLst>
                  <a:ext uri="{FF2B5EF4-FFF2-40B4-BE49-F238E27FC236}">
                    <a16:creationId xmlns:a16="http://schemas.microsoft.com/office/drawing/2014/main" id="{52225FBF-0228-4119-A1F5-74C23A7CEE89}"/>
                  </a:ext>
                </a:extLst>
              </p:cNvPr>
              <p:cNvSpPr txBox="1"/>
              <p:nvPr/>
            </p:nvSpPr>
            <p:spPr>
              <a:xfrm>
                <a:off x="2871213" y="1119161"/>
                <a:ext cx="879869" cy="15388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900" b="1" i="0" u="none" strike="noStrike" kern="0" cap="none" spc="0" normalizeH="0" baseline="0" noProof="0" dirty="0">
                    <a:ln>
                      <a:noFill/>
                    </a:ln>
                    <a:gradFill>
                      <a:gsLst>
                        <a:gs pos="0">
                          <a:srgbClr val="4472C4"/>
                        </a:gs>
                        <a:gs pos="100000">
                          <a:srgbClr val="4472C4"/>
                        </a:gs>
                      </a:gsLst>
                      <a:lin ang="5400000" scaled="0"/>
                    </a:gradFill>
                    <a:effectLst/>
                    <a:uLnTx/>
                    <a:uFillTx/>
                    <a:latin typeface="Roboto Condensed Regular"/>
                    <a:ea typeface="Roboto Condensed Regular"/>
                    <a:cs typeface="+mn-cs"/>
                  </a:rPr>
                  <a:t>LOREM IPSUM </a:t>
                </a:r>
                <a:endParaRPr kumimoji="0" lang="ko-KR" altLang="en-US" sz="900" b="1" i="0" u="none" strike="noStrike" kern="0" cap="none" spc="0" normalizeH="0" baseline="0" noProof="0" dirty="0">
                  <a:ln>
                    <a:noFill/>
                  </a:ln>
                  <a:gradFill>
                    <a:gsLst>
                      <a:gs pos="0">
                        <a:srgbClr val="4472C4"/>
                      </a:gs>
                      <a:gs pos="100000">
                        <a:srgbClr val="4472C4"/>
                      </a:gs>
                    </a:gsLst>
                    <a:lin ang="5400000" scaled="0"/>
                  </a:gradFill>
                  <a:effectLst/>
                  <a:uLnTx/>
                  <a:uFillTx/>
                  <a:latin typeface="Roboto Condensed Regular"/>
                  <a:ea typeface="Roboto Condensed Regular"/>
                  <a:cs typeface="+mn-cs"/>
                </a:endParaRPr>
              </a:p>
            </p:txBody>
          </p:sp>
          <p:sp>
            <p:nvSpPr>
              <p:cNvPr id="122" name="TextBox 121">
                <a:extLst>
                  <a:ext uri="{FF2B5EF4-FFF2-40B4-BE49-F238E27FC236}">
                    <a16:creationId xmlns:a16="http://schemas.microsoft.com/office/drawing/2014/main" id="{ACBED2FC-7382-4422-97CA-48B96F15F336}"/>
                  </a:ext>
                </a:extLst>
              </p:cNvPr>
              <p:cNvSpPr txBox="1"/>
              <p:nvPr/>
            </p:nvSpPr>
            <p:spPr>
              <a:xfrm>
                <a:off x="2871213" y="1288726"/>
                <a:ext cx="879869" cy="30913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E7E6E6"/>
                  </a:buClr>
                  <a:buSzTx/>
                  <a:buFontTx/>
                  <a:buNone/>
                  <a:tabLst/>
                  <a:defRPr/>
                </a:pPr>
                <a:r>
                  <a:rPr kumimoji="0" lang="pt-BR" altLang="ko-KR" sz="700" b="0" i="0" u="none" strike="noStrike" kern="0" cap="none" spc="0" normalizeH="0" baseline="0" noProof="0" dirty="0">
                    <a:ln>
                      <a:noFill/>
                    </a:ln>
                    <a:gradFill>
                      <a:gsLst>
                        <a:gs pos="0">
                          <a:prstClr val="black">
                            <a:alpha val="50000"/>
                          </a:prstClr>
                        </a:gs>
                        <a:gs pos="100000">
                          <a:prstClr val="black">
                            <a:alpha val="50000"/>
                          </a:prstClr>
                        </a:gs>
                      </a:gsLst>
                      <a:lin ang="5400000" scaled="0"/>
                    </a:gradFill>
                    <a:effectLst/>
                    <a:uLnTx/>
                    <a:uFillTx/>
                    <a:latin typeface="Roboto Condensed Light"/>
                    <a:ea typeface="Roboto Light" pitchFamily="2" charset="0"/>
                    <a:cs typeface="Roboto Condensed Regular"/>
                  </a:rPr>
                  <a:t>Sed dignissim lacinia nunc. Curabitur tortor.</a:t>
                </a:r>
                <a:endParaRPr kumimoji="0" lang="en-US" altLang="ko-KR" sz="700" b="0" i="0" u="none" strike="noStrike" kern="0" cap="none" spc="0" normalizeH="0" baseline="0" noProof="0" dirty="0">
                  <a:ln>
                    <a:noFill/>
                  </a:ln>
                  <a:gradFill>
                    <a:gsLst>
                      <a:gs pos="0">
                        <a:prstClr val="black">
                          <a:alpha val="50000"/>
                        </a:prstClr>
                      </a:gs>
                      <a:gs pos="100000">
                        <a:prstClr val="black">
                          <a:alpha val="50000"/>
                        </a:prstClr>
                      </a:gs>
                    </a:gsLst>
                    <a:lin ang="5400000" scaled="0"/>
                  </a:gradFill>
                  <a:effectLst/>
                  <a:uLnTx/>
                  <a:uFillTx/>
                  <a:latin typeface="Roboto Condensed Light"/>
                  <a:ea typeface="Roboto Light" pitchFamily="2" charset="0"/>
                  <a:cs typeface="Roboto Condensed Regular"/>
                </a:endParaRPr>
              </a:p>
            </p:txBody>
          </p:sp>
        </p:grpSp>
        <p:sp>
          <p:nvSpPr>
            <p:cNvPr id="120" name="Freeform 55">
              <a:extLst>
                <a:ext uri="{FF2B5EF4-FFF2-40B4-BE49-F238E27FC236}">
                  <a16:creationId xmlns:a16="http://schemas.microsoft.com/office/drawing/2014/main" id="{5982F1B5-7C7F-4D75-9C76-FA588972344C}"/>
                </a:ext>
              </a:extLst>
            </p:cNvPr>
            <p:cNvSpPr>
              <a:spLocks noEditPoints="1"/>
            </p:cNvSpPr>
            <p:nvPr/>
          </p:nvSpPr>
          <p:spPr bwMode="auto">
            <a:xfrm>
              <a:off x="5907742" y="3684006"/>
              <a:ext cx="224785" cy="345469"/>
            </a:xfrm>
            <a:custGeom>
              <a:avLst/>
              <a:gdLst/>
              <a:ahLst/>
              <a:cxnLst>
                <a:cxn ang="0">
                  <a:pos x="148" y="0"/>
                </a:cxn>
                <a:cxn ang="0">
                  <a:pos x="13" y="0"/>
                </a:cxn>
                <a:cxn ang="0">
                  <a:pos x="0" y="12"/>
                </a:cxn>
                <a:cxn ang="0">
                  <a:pos x="0" y="232"/>
                </a:cxn>
                <a:cxn ang="0">
                  <a:pos x="13" y="245"/>
                </a:cxn>
                <a:cxn ang="0">
                  <a:pos x="148" y="245"/>
                </a:cxn>
                <a:cxn ang="0">
                  <a:pos x="160" y="232"/>
                </a:cxn>
                <a:cxn ang="0">
                  <a:pos x="160" y="12"/>
                </a:cxn>
                <a:cxn ang="0">
                  <a:pos x="148" y="0"/>
                </a:cxn>
                <a:cxn ang="0">
                  <a:pos x="80" y="235"/>
                </a:cxn>
                <a:cxn ang="0">
                  <a:pos x="68" y="222"/>
                </a:cxn>
                <a:cxn ang="0">
                  <a:pos x="80" y="210"/>
                </a:cxn>
                <a:cxn ang="0">
                  <a:pos x="93" y="222"/>
                </a:cxn>
                <a:cxn ang="0">
                  <a:pos x="80" y="235"/>
                </a:cxn>
                <a:cxn ang="0">
                  <a:pos x="145" y="188"/>
                </a:cxn>
                <a:cxn ang="0">
                  <a:pos x="133" y="200"/>
                </a:cxn>
                <a:cxn ang="0">
                  <a:pos x="28" y="200"/>
                </a:cxn>
                <a:cxn ang="0">
                  <a:pos x="15" y="188"/>
                </a:cxn>
                <a:cxn ang="0">
                  <a:pos x="15" y="29"/>
                </a:cxn>
                <a:cxn ang="0">
                  <a:pos x="28" y="16"/>
                </a:cxn>
                <a:cxn ang="0">
                  <a:pos x="133" y="16"/>
                </a:cxn>
                <a:cxn ang="0">
                  <a:pos x="145" y="29"/>
                </a:cxn>
                <a:cxn ang="0">
                  <a:pos x="145" y="188"/>
                </a:cxn>
              </a:cxnLst>
              <a:rect l="0" t="0" r="r" b="b"/>
              <a:pathLst>
                <a:path w="160" h="245">
                  <a:moveTo>
                    <a:pt x="148" y="0"/>
                  </a:moveTo>
                  <a:cubicBezTo>
                    <a:pt x="13" y="0"/>
                    <a:pt x="13" y="0"/>
                    <a:pt x="13" y="0"/>
                  </a:cubicBezTo>
                  <a:cubicBezTo>
                    <a:pt x="6" y="0"/>
                    <a:pt x="0" y="5"/>
                    <a:pt x="0" y="12"/>
                  </a:cubicBezTo>
                  <a:cubicBezTo>
                    <a:pt x="0" y="232"/>
                    <a:pt x="0" y="232"/>
                    <a:pt x="0" y="232"/>
                  </a:cubicBezTo>
                  <a:cubicBezTo>
                    <a:pt x="0" y="239"/>
                    <a:pt x="6" y="245"/>
                    <a:pt x="13" y="245"/>
                  </a:cubicBezTo>
                  <a:cubicBezTo>
                    <a:pt x="148" y="245"/>
                    <a:pt x="148" y="245"/>
                    <a:pt x="148" y="245"/>
                  </a:cubicBezTo>
                  <a:cubicBezTo>
                    <a:pt x="155" y="245"/>
                    <a:pt x="160" y="239"/>
                    <a:pt x="160" y="232"/>
                  </a:cubicBezTo>
                  <a:cubicBezTo>
                    <a:pt x="160" y="12"/>
                    <a:pt x="160" y="12"/>
                    <a:pt x="160" y="12"/>
                  </a:cubicBezTo>
                  <a:cubicBezTo>
                    <a:pt x="160" y="5"/>
                    <a:pt x="155" y="0"/>
                    <a:pt x="148" y="0"/>
                  </a:cubicBezTo>
                  <a:close/>
                  <a:moveTo>
                    <a:pt x="80" y="235"/>
                  </a:moveTo>
                  <a:cubicBezTo>
                    <a:pt x="73" y="235"/>
                    <a:pt x="68" y="229"/>
                    <a:pt x="68" y="222"/>
                  </a:cubicBezTo>
                  <a:cubicBezTo>
                    <a:pt x="68" y="216"/>
                    <a:pt x="73" y="210"/>
                    <a:pt x="80" y="210"/>
                  </a:cubicBezTo>
                  <a:cubicBezTo>
                    <a:pt x="87" y="210"/>
                    <a:pt x="93" y="216"/>
                    <a:pt x="93" y="222"/>
                  </a:cubicBezTo>
                  <a:cubicBezTo>
                    <a:pt x="93" y="229"/>
                    <a:pt x="87" y="235"/>
                    <a:pt x="80" y="235"/>
                  </a:cubicBezTo>
                  <a:close/>
                  <a:moveTo>
                    <a:pt x="145" y="188"/>
                  </a:moveTo>
                  <a:cubicBezTo>
                    <a:pt x="145" y="195"/>
                    <a:pt x="140" y="200"/>
                    <a:pt x="133" y="200"/>
                  </a:cubicBezTo>
                  <a:cubicBezTo>
                    <a:pt x="28" y="200"/>
                    <a:pt x="28" y="200"/>
                    <a:pt x="28" y="200"/>
                  </a:cubicBezTo>
                  <a:cubicBezTo>
                    <a:pt x="21" y="200"/>
                    <a:pt x="15" y="195"/>
                    <a:pt x="15" y="188"/>
                  </a:cubicBezTo>
                  <a:cubicBezTo>
                    <a:pt x="15" y="29"/>
                    <a:pt x="15" y="29"/>
                    <a:pt x="15" y="29"/>
                  </a:cubicBezTo>
                  <a:cubicBezTo>
                    <a:pt x="15" y="22"/>
                    <a:pt x="21" y="16"/>
                    <a:pt x="28" y="16"/>
                  </a:cubicBezTo>
                  <a:cubicBezTo>
                    <a:pt x="133" y="16"/>
                    <a:pt x="133" y="16"/>
                    <a:pt x="133" y="16"/>
                  </a:cubicBezTo>
                  <a:cubicBezTo>
                    <a:pt x="140" y="16"/>
                    <a:pt x="145" y="22"/>
                    <a:pt x="145" y="29"/>
                  </a:cubicBezTo>
                  <a:lnTo>
                    <a:pt x="145" y="188"/>
                  </a:lnTo>
                  <a:close/>
                </a:path>
              </a:pathLst>
            </a:custGeom>
            <a:solidFill>
              <a:srgbClr val="44546A"/>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black"/>
                </a:solidFill>
                <a:effectLst/>
                <a:uLnTx/>
                <a:uFillTx/>
                <a:latin typeface="Roboto Condensed Light"/>
                <a:ea typeface="Roboto Condensed Regular"/>
                <a:cs typeface="+mn-cs"/>
              </a:endParaRPr>
            </a:p>
          </p:txBody>
        </p:sp>
      </p:grpSp>
      <p:grpSp>
        <p:nvGrpSpPr>
          <p:cNvPr id="123" name="그룹 116">
            <a:extLst>
              <a:ext uri="{FF2B5EF4-FFF2-40B4-BE49-F238E27FC236}">
                <a16:creationId xmlns:a16="http://schemas.microsoft.com/office/drawing/2014/main" id="{F791FAB2-930A-4403-AFB7-225C6D7D57E6}"/>
              </a:ext>
            </a:extLst>
          </p:cNvPr>
          <p:cNvGrpSpPr/>
          <p:nvPr/>
        </p:nvGrpSpPr>
        <p:grpSpPr>
          <a:xfrm>
            <a:off x="8015732" y="-5702890"/>
            <a:ext cx="879869" cy="918974"/>
            <a:chOff x="4856226" y="876808"/>
            <a:chExt cx="879869" cy="918974"/>
          </a:xfrm>
        </p:grpSpPr>
        <p:grpSp>
          <p:nvGrpSpPr>
            <p:cNvPr id="124" name="그룹 233">
              <a:extLst>
                <a:ext uri="{FF2B5EF4-FFF2-40B4-BE49-F238E27FC236}">
                  <a16:creationId xmlns:a16="http://schemas.microsoft.com/office/drawing/2014/main" id="{AC2313B2-FC94-455F-816E-BFF64EAB8119}"/>
                </a:ext>
              </a:extLst>
            </p:cNvPr>
            <p:cNvGrpSpPr/>
            <p:nvPr/>
          </p:nvGrpSpPr>
          <p:grpSpPr>
            <a:xfrm>
              <a:off x="4856226" y="1317079"/>
              <a:ext cx="879869" cy="478703"/>
              <a:chOff x="2871213" y="1119161"/>
              <a:chExt cx="879869" cy="478703"/>
            </a:xfrm>
          </p:grpSpPr>
          <p:sp>
            <p:nvSpPr>
              <p:cNvPr id="126" name="TextBox 125">
                <a:extLst>
                  <a:ext uri="{FF2B5EF4-FFF2-40B4-BE49-F238E27FC236}">
                    <a16:creationId xmlns:a16="http://schemas.microsoft.com/office/drawing/2014/main" id="{5D454553-0AAA-4D90-8D64-CE61510CD4F8}"/>
                  </a:ext>
                </a:extLst>
              </p:cNvPr>
              <p:cNvSpPr txBox="1"/>
              <p:nvPr/>
            </p:nvSpPr>
            <p:spPr>
              <a:xfrm>
                <a:off x="2871213" y="1119161"/>
                <a:ext cx="879869" cy="15388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900" b="1" i="0" u="none" strike="noStrike" kern="0" cap="none" spc="0" normalizeH="0" baseline="0" noProof="0" dirty="0">
                    <a:ln>
                      <a:noFill/>
                    </a:ln>
                    <a:gradFill>
                      <a:gsLst>
                        <a:gs pos="0">
                          <a:srgbClr val="4472C4"/>
                        </a:gs>
                        <a:gs pos="100000">
                          <a:srgbClr val="4472C4"/>
                        </a:gs>
                      </a:gsLst>
                      <a:lin ang="5400000" scaled="0"/>
                    </a:gradFill>
                    <a:effectLst/>
                    <a:uLnTx/>
                    <a:uFillTx/>
                    <a:latin typeface="Roboto Condensed Regular"/>
                    <a:ea typeface="Roboto Condensed Regular"/>
                    <a:cs typeface="+mn-cs"/>
                  </a:rPr>
                  <a:t>LOREM IPSUM </a:t>
                </a:r>
                <a:endParaRPr kumimoji="0" lang="ko-KR" altLang="en-US" sz="900" b="1" i="0" u="none" strike="noStrike" kern="0" cap="none" spc="0" normalizeH="0" baseline="0" noProof="0" dirty="0">
                  <a:ln>
                    <a:noFill/>
                  </a:ln>
                  <a:gradFill>
                    <a:gsLst>
                      <a:gs pos="0">
                        <a:srgbClr val="4472C4"/>
                      </a:gs>
                      <a:gs pos="100000">
                        <a:srgbClr val="4472C4"/>
                      </a:gs>
                    </a:gsLst>
                    <a:lin ang="5400000" scaled="0"/>
                  </a:gradFill>
                  <a:effectLst/>
                  <a:uLnTx/>
                  <a:uFillTx/>
                  <a:latin typeface="Roboto Condensed Regular"/>
                  <a:ea typeface="Roboto Condensed Regular"/>
                  <a:cs typeface="+mn-cs"/>
                </a:endParaRPr>
              </a:p>
            </p:txBody>
          </p:sp>
          <p:sp>
            <p:nvSpPr>
              <p:cNvPr id="127" name="TextBox 126">
                <a:extLst>
                  <a:ext uri="{FF2B5EF4-FFF2-40B4-BE49-F238E27FC236}">
                    <a16:creationId xmlns:a16="http://schemas.microsoft.com/office/drawing/2014/main" id="{5281C302-D631-4BD3-9C2B-DCA9810A8910}"/>
                  </a:ext>
                </a:extLst>
              </p:cNvPr>
              <p:cNvSpPr txBox="1"/>
              <p:nvPr/>
            </p:nvSpPr>
            <p:spPr>
              <a:xfrm>
                <a:off x="2871213" y="1288726"/>
                <a:ext cx="879869" cy="30913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E7E6E6"/>
                  </a:buClr>
                  <a:buSzTx/>
                  <a:buFontTx/>
                  <a:buNone/>
                  <a:tabLst/>
                  <a:defRPr/>
                </a:pPr>
                <a:r>
                  <a:rPr kumimoji="0" lang="pt-BR" altLang="ko-KR" sz="700" b="0" i="0" u="none" strike="noStrike" kern="0" cap="none" spc="0" normalizeH="0" baseline="0" noProof="0" dirty="0">
                    <a:ln>
                      <a:noFill/>
                    </a:ln>
                    <a:gradFill>
                      <a:gsLst>
                        <a:gs pos="0">
                          <a:prstClr val="black">
                            <a:alpha val="50000"/>
                          </a:prstClr>
                        </a:gs>
                        <a:gs pos="100000">
                          <a:prstClr val="black">
                            <a:alpha val="50000"/>
                          </a:prstClr>
                        </a:gs>
                      </a:gsLst>
                      <a:lin ang="5400000" scaled="0"/>
                    </a:gradFill>
                    <a:effectLst/>
                    <a:uLnTx/>
                    <a:uFillTx/>
                    <a:latin typeface="Roboto Condensed Light"/>
                    <a:ea typeface="Roboto Light" pitchFamily="2" charset="0"/>
                    <a:cs typeface="Roboto Condensed Regular"/>
                  </a:rPr>
                  <a:t>Sed dignissim lacinia nunc. Curabitur tortor.</a:t>
                </a:r>
                <a:endParaRPr kumimoji="0" lang="en-US" altLang="ko-KR" sz="700" b="0" i="0" u="none" strike="noStrike" kern="0" cap="none" spc="0" normalizeH="0" baseline="0" noProof="0" dirty="0">
                  <a:ln>
                    <a:noFill/>
                  </a:ln>
                  <a:gradFill>
                    <a:gsLst>
                      <a:gs pos="0">
                        <a:prstClr val="black">
                          <a:alpha val="50000"/>
                        </a:prstClr>
                      </a:gs>
                      <a:gs pos="100000">
                        <a:prstClr val="black">
                          <a:alpha val="50000"/>
                        </a:prstClr>
                      </a:gs>
                    </a:gsLst>
                    <a:lin ang="5400000" scaled="0"/>
                  </a:gradFill>
                  <a:effectLst/>
                  <a:uLnTx/>
                  <a:uFillTx/>
                  <a:latin typeface="Roboto Condensed Light"/>
                  <a:ea typeface="Roboto Light" pitchFamily="2" charset="0"/>
                  <a:cs typeface="Roboto Condensed Regular"/>
                </a:endParaRPr>
              </a:p>
            </p:txBody>
          </p:sp>
        </p:grpSp>
        <p:sp>
          <p:nvSpPr>
            <p:cNvPr id="125" name="Freeform 57">
              <a:extLst>
                <a:ext uri="{FF2B5EF4-FFF2-40B4-BE49-F238E27FC236}">
                  <a16:creationId xmlns:a16="http://schemas.microsoft.com/office/drawing/2014/main" id="{406CBF2F-72E3-471E-8772-23FBC5C9D3DC}"/>
                </a:ext>
              </a:extLst>
            </p:cNvPr>
            <p:cNvSpPr>
              <a:spLocks noEditPoints="1"/>
            </p:cNvSpPr>
            <p:nvPr/>
          </p:nvSpPr>
          <p:spPr bwMode="auto">
            <a:xfrm>
              <a:off x="5128315" y="876808"/>
              <a:ext cx="342124" cy="354303"/>
            </a:xfrm>
            <a:custGeom>
              <a:avLst/>
              <a:gdLst/>
              <a:ahLst/>
              <a:cxnLst>
                <a:cxn ang="0">
                  <a:pos x="142" y="175"/>
                </a:cxn>
                <a:cxn ang="0">
                  <a:pos x="147" y="179"/>
                </a:cxn>
                <a:cxn ang="0">
                  <a:pos x="203" y="210"/>
                </a:cxn>
                <a:cxn ang="0">
                  <a:pos x="202" y="146"/>
                </a:cxn>
                <a:cxn ang="0">
                  <a:pos x="200" y="140"/>
                </a:cxn>
                <a:cxn ang="0">
                  <a:pos x="194" y="130"/>
                </a:cxn>
                <a:cxn ang="0">
                  <a:pos x="136" y="165"/>
                </a:cxn>
                <a:cxn ang="0">
                  <a:pos x="142" y="175"/>
                </a:cxn>
                <a:cxn ang="0">
                  <a:pos x="175" y="130"/>
                </a:cxn>
                <a:cxn ang="0">
                  <a:pos x="189" y="122"/>
                </a:cxn>
                <a:cxn ang="0">
                  <a:pos x="129" y="23"/>
                </a:cxn>
                <a:cxn ang="0">
                  <a:pos x="115" y="32"/>
                </a:cxn>
                <a:cxn ang="0">
                  <a:pos x="175" y="130"/>
                </a:cxn>
                <a:cxn ang="0">
                  <a:pos x="169" y="134"/>
                </a:cxn>
                <a:cxn ang="0">
                  <a:pos x="109" y="36"/>
                </a:cxn>
                <a:cxn ang="0">
                  <a:pos x="92" y="46"/>
                </a:cxn>
                <a:cxn ang="0">
                  <a:pos x="151" y="145"/>
                </a:cxn>
                <a:cxn ang="0">
                  <a:pos x="169" y="134"/>
                </a:cxn>
                <a:cxn ang="0">
                  <a:pos x="72" y="58"/>
                </a:cxn>
                <a:cxn ang="0">
                  <a:pos x="131" y="157"/>
                </a:cxn>
                <a:cxn ang="0">
                  <a:pos x="145" y="148"/>
                </a:cxn>
                <a:cxn ang="0">
                  <a:pos x="86" y="50"/>
                </a:cxn>
                <a:cxn ang="0">
                  <a:pos x="72" y="58"/>
                </a:cxn>
                <a:cxn ang="0">
                  <a:pos x="67" y="50"/>
                </a:cxn>
                <a:cxn ang="0">
                  <a:pos x="124" y="15"/>
                </a:cxn>
                <a:cxn ang="0">
                  <a:pos x="120" y="8"/>
                </a:cxn>
                <a:cxn ang="0">
                  <a:pos x="102" y="4"/>
                </a:cxn>
                <a:cxn ang="0">
                  <a:pos x="67" y="25"/>
                </a:cxn>
                <a:cxn ang="0">
                  <a:pos x="62" y="43"/>
                </a:cxn>
                <a:cxn ang="0">
                  <a:pos x="67" y="50"/>
                </a:cxn>
                <a:cxn ang="0">
                  <a:pos x="0" y="210"/>
                </a:cxn>
                <a:cxn ang="0">
                  <a:pos x="155" y="210"/>
                </a:cxn>
                <a:cxn ang="0">
                  <a:pos x="155" y="198"/>
                </a:cxn>
                <a:cxn ang="0">
                  <a:pos x="0" y="198"/>
                </a:cxn>
                <a:cxn ang="0">
                  <a:pos x="0" y="210"/>
                </a:cxn>
              </a:cxnLst>
              <a:rect l="0" t="0" r="r" b="b"/>
              <a:pathLst>
                <a:path w="203" h="210">
                  <a:moveTo>
                    <a:pt x="142" y="175"/>
                  </a:moveTo>
                  <a:cubicBezTo>
                    <a:pt x="143" y="177"/>
                    <a:pt x="145" y="178"/>
                    <a:pt x="147" y="179"/>
                  </a:cubicBezTo>
                  <a:cubicBezTo>
                    <a:pt x="203" y="210"/>
                    <a:pt x="203" y="210"/>
                    <a:pt x="203" y="210"/>
                  </a:cubicBezTo>
                  <a:cubicBezTo>
                    <a:pt x="202" y="146"/>
                    <a:pt x="202" y="146"/>
                    <a:pt x="202" y="146"/>
                  </a:cubicBezTo>
                  <a:cubicBezTo>
                    <a:pt x="202" y="144"/>
                    <a:pt x="201" y="142"/>
                    <a:pt x="200" y="140"/>
                  </a:cubicBezTo>
                  <a:cubicBezTo>
                    <a:pt x="194" y="130"/>
                    <a:pt x="194" y="130"/>
                    <a:pt x="194" y="130"/>
                  </a:cubicBezTo>
                  <a:cubicBezTo>
                    <a:pt x="136" y="165"/>
                    <a:pt x="136" y="165"/>
                    <a:pt x="136" y="165"/>
                  </a:cubicBezTo>
                  <a:lnTo>
                    <a:pt x="142" y="175"/>
                  </a:lnTo>
                  <a:close/>
                  <a:moveTo>
                    <a:pt x="175" y="130"/>
                  </a:moveTo>
                  <a:cubicBezTo>
                    <a:pt x="189" y="122"/>
                    <a:pt x="189" y="122"/>
                    <a:pt x="189" y="122"/>
                  </a:cubicBezTo>
                  <a:cubicBezTo>
                    <a:pt x="129" y="23"/>
                    <a:pt x="129" y="23"/>
                    <a:pt x="129" y="23"/>
                  </a:cubicBezTo>
                  <a:cubicBezTo>
                    <a:pt x="115" y="32"/>
                    <a:pt x="115" y="32"/>
                    <a:pt x="115" y="32"/>
                  </a:cubicBezTo>
                  <a:lnTo>
                    <a:pt x="175" y="130"/>
                  </a:lnTo>
                  <a:close/>
                  <a:moveTo>
                    <a:pt x="169" y="134"/>
                  </a:moveTo>
                  <a:cubicBezTo>
                    <a:pt x="109" y="36"/>
                    <a:pt x="109" y="36"/>
                    <a:pt x="109" y="36"/>
                  </a:cubicBezTo>
                  <a:cubicBezTo>
                    <a:pt x="92" y="46"/>
                    <a:pt x="92" y="46"/>
                    <a:pt x="92" y="46"/>
                  </a:cubicBezTo>
                  <a:cubicBezTo>
                    <a:pt x="151" y="145"/>
                    <a:pt x="151" y="145"/>
                    <a:pt x="151" y="145"/>
                  </a:cubicBezTo>
                  <a:lnTo>
                    <a:pt x="169" y="134"/>
                  </a:lnTo>
                  <a:close/>
                  <a:moveTo>
                    <a:pt x="72" y="58"/>
                  </a:moveTo>
                  <a:cubicBezTo>
                    <a:pt x="131" y="157"/>
                    <a:pt x="131" y="157"/>
                    <a:pt x="131" y="157"/>
                  </a:cubicBezTo>
                  <a:cubicBezTo>
                    <a:pt x="145" y="148"/>
                    <a:pt x="145" y="148"/>
                    <a:pt x="145" y="148"/>
                  </a:cubicBezTo>
                  <a:cubicBezTo>
                    <a:pt x="86" y="50"/>
                    <a:pt x="86" y="50"/>
                    <a:pt x="86" y="50"/>
                  </a:cubicBezTo>
                  <a:lnTo>
                    <a:pt x="72" y="58"/>
                  </a:lnTo>
                  <a:close/>
                  <a:moveTo>
                    <a:pt x="67" y="50"/>
                  </a:moveTo>
                  <a:cubicBezTo>
                    <a:pt x="124" y="15"/>
                    <a:pt x="124" y="15"/>
                    <a:pt x="124" y="15"/>
                  </a:cubicBezTo>
                  <a:cubicBezTo>
                    <a:pt x="120" y="8"/>
                    <a:pt x="120" y="8"/>
                    <a:pt x="120" y="8"/>
                  </a:cubicBezTo>
                  <a:cubicBezTo>
                    <a:pt x="116" y="2"/>
                    <a:pt x="108" y="0"/>
                    <a:pt x="102" y="4"/>
                  </a:cubicBezTo>
                  <a:cubicBezTo>
                    <a:pt x="67" y="25"/>
                    <a:pt x="67" y="25"/>
                    <a:pt x="67" y="25"/>
                  </a:cubicBezTo>
                  <a:cubicBezTo>
                    <a:pt x="61" y="29"/>
                    <a:pt x="59" y="37"/>
                    <a:pt x="62" y="43"/>
                  </a:cubicBezTo>
                  <a:lnTo>
                    <a:pt x="67" y="50"/>
                  </a:lnTo>
                  <a:close/>
                  <a:moveTo>
                    <a:pt x="0" y="210"/>
                  </a:moveTo>
                  <a:cubicBezTo>
                    <a:pt x="155" y="210"/>
                    <a:pt x="155" y="210"/>
                    <a:pt x="155" y="210"/>
                  </a:cubicBezTo>
                  <a:cubicBezTo>
                    <a:pt x="155" y="198"/>
                    <a:pt x="155" y="198"/>
                    <a:pt x="155" y="198"/>
                  </a:cubicBezTo>
                  <a:cubicBezTo>
                    <a:pt x="0" y="198"/>
                    <a:pt x="0" y="198"/>
                    <a:pt x="0" y="198"/>
                  </a:cubicBezTo>
                  <a:lnTo>
                    <a:pt x="0" y="210"/>
                  </a:lnTo>
                  <a:close/>
                </a:path>
              </a:pathLst>
            </a:custGeom>
            <a:solidFill>
              <a:srgbClr val="44546A"/>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black"/>
                </a:solidFill>
                <a:effectLst/>
                <a:uLnTx/>
                <a:uFillTx/>
                <a:latin typeface="Roboto Condensed Light"/>
                <a:ea typeface="Roboto Condensed Regular"/>
                <a:cs typeface="+mn-cs"/>
              </a:endParaRPr>
            </a:p>
          </p:txBody>
        </p:sp>
      </p:grpSp>
      <p:pic>
        <p:nvPicPr>
          <p:cNvPr id="128" name="Picture 127">
            <a:extLst>
              <a:ext uri="{FF2B5EF4-FFF2-40B4-BE49-F238E27FC236}">
                <a16:creationId xmlns:a16="http://schemas.microsoft.com/office/drawing/2014/main" id="{A12D9570-F59D-4BBC-B722-9DF7BA02D348}"/>
              </a:ext>
            </a:extLst>
          </p:cNvPr>
          <p:cNvPicPr>
            <a:picLocks noChangeAspect="1"/>
          </p:cNvPicPr>
          <p:nvPr/>
        </p:nvPicPr>
        <p:blipFill>
          <a:blip r:embed="rId2"/>
          <a:stretch>
            <a:fillRect/>
          </a:stretch>
        </p:blipFill>
        <p:spPr>
          <a:xfrm>
            <a:off x="222251" y="868515"/>
            <a:ext cx="9359454" cy="3754869"/>
          </a:xfrm>
          <a:prstGeom prst="rect">
            <a:avLst/>
          </a:prstGeom>
        </p:spPr>
      </p:pic>
      <p:pic>
        <p:nvPicPr>
          <p:cNvPr id="166" name="Picture 165">
            <a:extLst>
              <a:ext uri="{FF2B5EF4-FFF2-40B4-BE49-F238E27FC236}">
                <a16:creationId xmlns:a16="http://schemas.microsoft.com/office/drawing/2014/main" id="{147BE2B1-13B8-4D9E-A415-BD33CF1EBE02}"/>
              </a:ext>
            </a:extLst>
          </p:cNvPr>
          <p:cNvPicPr>
            <a:picLocks noChangeAspect="1"/>
          </p:cNvPicPr>
          <p:nvPr/>
        </p:nvPicPr>
        <p:blipFill>
          <a:blip r:embed="rId3"/>
          <a:stretch>
            <a:fillRect/>
          </a:stretch>
        </p:blipFill>
        <p:spPr>
          <a:xfrm>
            <a:off x="220271" y="927211"/>
            <a:ext cx="775427" cy="197199"/>
          </a:xfrm>
          <a:prstGeom prst="rect">
            <a:avLst/>
          </a:prstGeom>
        </p:spPr>
      </p:pic>
      <p:sp>
        <p:nvSpPr>
          <p:cNvPr id="2" name="Rectangle 1">
            <a:extLst>
              <a:ext uri="{FF2B5EF4-FFF2-40B4-BE49-F238E27FC236}">
                <a16:creationId xmlns:a16="http://schemas.microsoft.com/office/drawing/2014/main" id="{659953DA-C275-4077-BB3A-2B78F559F5AC}"/>
              </a:ext>
            </a:extLst>
          </p:cNvPr>
          <p:cNvSpPr/>
          <p:nvPr/>
        </p:nvSpPr>
        <p:spPr>
          <a:xfrm>
            <a:off x="239697" y="4376683"/>
            <a:ext cx="9379878" cy="24670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2F4F5"/>
              </a:solidFill>
              <a:effectLst/>
              <a:uLnTx/>
              <a:uFillTx/>
              <a:latin typeface="Calibri" panose="020F0502020204030204"/>
              <a:ea typeface="+mn-ea"/>
              <a:cs typeface="+mn-cs"/>
            </a:endParaRPr>
          </a:p>
        </p:txBody>
      </p:sp>
      <p:sp>
        <p:nvSpPr>
          <p:cNvPr id="167" name="TextBox 166">
            <a:extLst>
              <a:ext uri="{FF2B5EF4-FFF2-40B4-BE49-F238E27FC236}">
                <a16:creationId xmlns:a16="http://schemas.microsoft.com/office/drawing/2014/main" id="{33670611-BE4D-472A-B972-9CD43EA29A07}"/>
              </a:ext>
            </a:extLst>
          </p:cNvPr>
          <p:cNvSpPr txBox="1"/>
          <p:nvPr/>
        </p:nvSpPr>
        <p:spPr>
          <a:xfrm>
            <a:off x="469802" y="4526972"/>
            <a:ext cx="8771622" cy="1569660"/>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
                <a:srgbClr val="62CABF"/>
              </a:buClr>
              <a:buSzTx/>
              <a:tabLst/>
              <a:defRPr/>
            </a:pPr>
            <a:r>
              <a:rPr lang="en-GB" sz="1600" dirty="0">
                <a:solidFill>
                  <a:srgbClr val="042F3D"/>
                </a:solidFill>
                <a:latin typeface="Open Sans" panose="020B0606030504020204" pitchFamily="34" charset="0"/>
                <a:ea typeface="Open Sans" panose="020B0606030504020204" pitchFamily="34" charset="0"/>
                <a:cs typeface="Open Sans" panose="020B0606030504020204" pitchFamily="34" charset="0"/>
              </a:rPr>
              <a:t>Chatbots meet and greet customers handling most basic questions.</a:t>
            </a:r>
            <a:br>
              <a:rPr lang="en-GB" sz="1600" dirty="0">
                <a:solidFill>
                  <a:srgbClr val="042F3D"/>
                </a:solidFill>
                <a:latin typeface="Open Sans" panose="020B0606030504020204" pitchFamily="34" charset="0"/>
                <a:ea typeface="Open Sans" panose="020B0606030504020204" pitchFamily="34" charset="0"/>
                <a:cs typeface="Open Sans" panose="020B0606030504020204" pitchFamily="34" charset="0"/>
              </a:rPr>
            </a:br>
            <a:endParaRPr lang="en-GB" sz="1600" dirty="0">
              <a:solidFill>
                <a:srgbClr val="042F3D"/>
              </a:solidFill>
              <a:latin typeface="Open Sans" panose="020B0606030504020204" pitchFamily="34" charset="0"/>
              <a:ea typeface="Open Sans" panose="020B0606030504020204" pitchFamily="34" charset="0"/>
              <a:cs typeface="Open Sans" panose="020B0606030504020204" pitchFamily="34" charset="0"/>
            </a:endParaRPr>
          </a:p>
          <a:p>
            <a:pPr marR="0" lvl="0" algn="l" defTabSz="457200" rtl="0" eaLnBrk="1" fontAlgn="auto" latinLnBrk="0" hangingPunct="1">
              <a:lnSpc>
                <a:spcPct val="100000"/>
              </a:lnSpc>
              <a:spcBef>
                <a:spcPts val="0"/>
              </a:spcBef>
              <a:spcAft>
                <a:spcPts val="0"/>
              </a:spcAft>
              <a:buClr>
                <a:srgbClr val="62CABF"/>
              </a:buClr>
              <a:buSzTx/>
              <a:tabLst/>
              <a:defRPr/>
            </a:pPr>
            <a:r>
              <a:rPr lang="en-GB" sz="1600" dirty="0">
                <a:solidFill>
                  <a:srgbClr val="042F3D"/>
                </a:solidFill>
                <a:latin typeface="Open Sans" panose="020B0606030504020204" pitchFamily="34" charset="0"/>
                <a:ea typeface="Open Sans" panose="020B0606030504020204" pitchFamily="34" charset="0"/>
                <a:cs typeface="Open Sans" panose="020B0606030504020204" pitchFamily="34" charset="0"/>
              </a:rPr>
              <a:t>Staff can </a:t>
            </a:r>
            <a:r>
              <a:rPr kumimoji="0" lang="en-GB" sz="16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transfer conversations and hold them open.</a:t>
            </a:r>
            <a:br>
              <a:rPr kumimoji="0" lang="en-GB" sz="16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GB" sz="16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R="0" lvl="0" algn="l" defTabSz="457200" rtl="0" eaLnBrk="1" fontAlgn="auto" latinLnBrk="0" hangingPunct="1">
              <a:lnSpc>
                <a:spcPct val="100000"/>
              </a:lnSpc>
              <a:spcBef>
                <a:spcPts val="0"/>
              </a:spcBef>
              <a:spcAft>
                <a:spcPts val="0"/>
              </a:spcAft>
              <a:buClr>
                <a:srgbClr val="62CABF"/>
              </a:buClr>
              <a:buSzTx/>
              <a:tabLst/>
              <a:defRPr/>
            </a:pPr>
            <a:r>
              <a:rPr kumimoji="0" lang="en-GB" sz="16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Staff can share screens &amp; coach customers with application forms. Co-</a:t>
            </a:r>
            <a:r>
              <a:rPr kumimoji="0" lang="en-GB" sz="1600" b="0" i="0" u="none" strike="noStrike" kern="1200" cap="none" spc="0" normalizeH="0" baseline="0" noProof="0" dirty="0" err="1">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Browsin</a:t>
            </a:r>
            <a:r>
              <a:rPr lang="en-GB" sz="1600" dirty="0">
                <a:solidFill>
                  <a:srgbClr val="042F3D"/>
                </a:solidFill>
                <a:latin typeface="Open Sans" panose="020B0606030504020204" pitchFamily="34" charset="0"/>
                <a:ea typeface="Open Sans" panose="020B0606030504020204" pitchFamily="34" charset="0"/>
                <a:cs typeface="Open Sans" panose="020B0606030504020204" pitchFamily="34" charset="0"/>
              </a:rPr>
              <a:t>g</a:t>
            </a:r>
          </a:p>
          <a:p>
            <a:pPr marR="0" lvl="0" algn="l" defTabSz="457200" rtl="0" eaLnBrk="1" fontAlgn="auto" latinLnBrk="0" hangingPunct="1">
              <a:lnSpc>
                <a:spcPct val="100000"/>
              </a:lnSpc>
              <a:spcBef>
                <a:spcPts val="0"/>
              </a:spcBef>
              <a:spcAft>
                <a:spcPts val="0"/>
              </a:spcAft>
              <a:buClr>
                <a:srgbClr val="62CABF"/>
              </a:buClr>
              <a:buSzTx/>
              <a:tabLst/>
              <a:defRPr/>
            </a:pPr>
            <a:r>
              <a:rPr kumimoji="0" lang="en-GB" sz="16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1136386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854A8A9B-0EA3-40A8-931B-5ED3DFA04647}"/>
              </a:ext>
            </a:extLst>
          </p:cNvPr>
          <p:cNvSpPr txBox="1">
            <a:spLocks/>
          </p:cNvSpPr>
          <p:nvPr/>
        </p:nvSpPr>
        <p:spPr>
          <a:xfrm>
            <a:off x="866335" y="134224"/>
            <a:ext cx="8129392" cy="410167"/>
          </a:xfrm>
          <a:prstGeom prst="rect">
            <a:avLst/>
          </a:prstGeom>
        </p:spPr>
        <p:txBody>
          <a:bodyPr>
            <a:noAutofit/>
          </a:bodyPr>
          <a:lstStyle>
            <a:lvl1pPr algn="l" defTabSz="914400" rtl="0" eaLnBrk="1" latinLnBrk="0" hangingPunct="1">
              <a:lnSpc>
                <a:spcPct val="120000"/>
              </a:lnSpc>
              <a:spcBef>
                <a:spcPct val="0"/>
              </a:spcBef>
              <a:buNone/>
              <a:defRPr sz="3200" kern="1200">
                <a:solidFill>
                  <a:schemeClr val="tx1"/>
                </a:solidFill>
                <a:latin typeface="Imprima" pitchFamily="2" charset="77"/>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900" b="0" i="0" u="none" strike="noStrike" kern="1200" cap="none" spc="0" normalizeH="0" baseline="0" noProof="0" dirty="0">
                <a:ln>
                  <a:noFill/>
                </a:ln>
                <a:solidFill>
                  <a:srgbClr val="F16857"/>
                </a:solidFill>
                <a:effectLst/>
                <a:uLnTx/>
                <a:uFillTx/>
                <a:latin typeface="Impima"/>
                <a:ea typeface="Verdana" panose="020B0604030504040204" pitchFamily="34" charset="0"/>
              </a:rPr>
              <a:t>Open Banking Payments – end to end</a:t>
            </a:r>
            <a:endParaRPr kumimoji="0" lang="en-US" sz="2900" b="0" i="0" u="none" strike="noStrike" kern="1200" cap="none" spc="0" normalizeH="0" baseline="0" noProof="0" dirty="0">
              <a:ln>
                <a:noFill/>
              </a:ln>
              <a:solidFill>
                <a:srgbClr val="F16857"/>
              </a:solidFill>
              <a:effectLst/>
              <a:uLnTx/>
              <a:uFillTx/>
              <a:latin typeface="Imprima" pitchFamily="2" charset="77"/>
              <a:ea typeface="Verdana" panose="020B0604030504040204" pitchFamily="34" charset="0"/>
            </a:endParaRPr>
          </a:p>
        </p:txBody>
      </p:sp>
      <p:cxnSp>
        <p:nvCxnSpPr>
          <p:cNvPr id="14" name="Straight Connector 13">
            <a:extLst>
              <a:ext uri="{FF2B5EF4-FFF2-40B4-BE49-F238E27FC236}">
                <a16:creationId xmlns:a16="http://schemas.microsoft.com/office/drawing/2014/main" id="{B8F870AE-D4CC-480B-AD52-AE4B8FD0EA96}"/>
              </a:ext>
            </a:extLst>
          </p:cNvPr>
          <p:cNvCxnSpPr>
            <a:cxnSpLocks/>
          </p:cNvCxnSpPr>
          <p:nvPr/>
        </p:nvCxnSpPr>
        <p:spPr>
          <a:xfrm>
            <a:off x="1171135" y="5860754"/>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E0ADA00-DBF7-4E0E-947E-8ED1CFD61D0C}"/>
              </a:ext>
            </a:extLst>
          </p:cNvPr>
          <p:cNvSpPr txBox="1"/>
          <p:nvPr/>
        </p:nvSpPr>
        <p:spPr>
          <a:xfrm>
            <a:off x="773970" y="979394"/>
            <a:ext cx="5263492" cy="553997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OBP’s or Open banking payments </a:t>
            </a:r>
            <a:r>
              <a:rPr kumimoji="0" lang="en-US" sz="20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are frictionless secure payments directly from the customer's bank.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Customers can receive the payment option by: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457200" rtl="0" eaLnBrk="1" fontAlgn="auto" latinLnBrk="0" hangingPunct="1">
              <a:lnSpc>
                <a:spcPct val="100000"/>
              </a:lnSpc>
              <a:spcBef>
                <a:spcPts val="0"/>
              </a:spcBef>
              <a:spcAft>
                <a:spcPts val="0"/>
              </a:spcAft>
              <a:buClr>
                <a:srgbClr val="62CABF"/>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SMS and Email messages on mass</a:t>
            </a:r>
          </a:p>
          <a:p>
            <a:pPr marL="342900" marR="0" lvl="0" indent="-342900" algn="l" defTabSz="457200" rtl="0" eaLnBrk="1" fontAlgn="auto" latinLnBrk="0" hangingPunct="1">
              <a:lnSpc>
                <a:spcPct val="100000"/>
              </a:lnSpc>
              <a:spcBef>
                <a:spcPts val="0"/>
              </a:spcBef>
              <a:spcAft>
                <a:spcPts val="0"/>
              </a:spcAft>
              <a:buClr>
                <a:srgbClr val="62CABF"/>
              </a:buClr>
              <a:buSzTx/>
              <a:buFont typeface="Wingdings" panose="05000000000000000000" pitchFamily="2" charset="2"/>
              <a:buChar char="§"/>
              <a:tabLst/>
              <a:defRPr/>
            </a:pPr>
            <a:endParaRPr kumimoji="0" lang="en-US" sz="20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457200" rtl="0" eaLnBrk="1" fontAlgn="auto" latinLnBrk="0" hangingPunct="1">
              <a:lnSpc>
                <a:spcPct val="100000"/>
              </a:lnSpc>
              <a:spcBef>
                <a:spcPts val="0"/>
              </a:spcBef>
              <a:spcAft>
                <a:spcPts val="0"/>
              </a:spcAft>
              <a:buClr>
                <a:srgbClr val="62CABF"/>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Individual messages sent by an officer</a:t>
            </a:r>
          </a:p>
          <a:p>
            <a:pPr marL="342900" marR="0" lvl="0" indent="-342900" algn="l" defTabSz="457200" rtl="0" eaLnBrk="1" fontAlgn="auto" latinLnBrk="0" hangingPunct="1">
              <a:lnSpc>
                <a:spcPct val="100000"/>
              </a:lnSpc>
              <a:spcBef>
                <a:spcPts val="0"/>
              </a:spcBef>
              <a:spcAft>
                <a:spcPts val="0"/>
              </a:spcAft>
              <a:buClr>
                <a:srgbClr val="62CABF"/>
              </a:buClr>
              <a:buSzTx/>
              <a:buFont typeface="Wingdings" panose="05000000000000000000" pitchFamily="2" charset="2"/>
              <a:buChar char="§"/>
              <a:tabLst/>
              <a:defRPr/>
            </a:pPr>
            <a:endParaRPr kumimoji="0" lang="en-US" sz="20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457200" rtl="0" eaLnBrk="1" fontAlgn="auto" latinLnBrk="0" hangingPunct="1">
              <a:lnSpc>
                <a:spcPct val="100000"/>
              </a:lnSpc>
              <a:spcBef>
                <a:spcPts val="0"/>
              </a:spcBef>
              <a:spcAft>
                <a:spcPts val="0"/>
              </a:spcAft>
              <a:buClr>
                <a:srgbClr val="62CABF"/>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Individual QR code pr</a:t>
            </a:r>
            <a:r>
              <a:rPr kumimoji="0" lang="en-US" sz="2000" b="0" i="0" u="none" strike="noStrike" kern="1200" cap="none" spc="0" normalizeH="0" baseline="0" noProof="0" dirty="0" err="1">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inted</a:t>
            </a:r>
            <a:r>
              <a:rPr kumimoji="0" lang="en-US" sz="20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 on a letter</a:t>
            </a:r>
          </a:p>
          <a:p>
            <a:pPr marL="342900" marR="0" lvl="0" indent="-342900" algn="l" defTabSz="457200" rtl="0" eaLnBrk="1" fontAlgn="auto" latinLnBrk="0" hangingPunct="1">
              <a:lnSpc>
                <a:spcPct val="100000"/>
              </a:lnSpc>
              <a:spcBef>
                <a:spcPts val="0"/>
              </a:spcBef>
              <a:spcAft>
                <a:spcPts val="0"/>
              </a:spcAft>
              <a:buClr>
                <a:srgbClr val="62CABF"/>
              </a:buClr>
              <a:buSzTx/>
              <a:buFont typeface="Wingdings" panose="05000000000000000000" pitchFamily="2" charset="2"/>
              <a:buChar char="§"/>
              <a:tabLst/>
              <a:defRPr/>
            </a:pPr>
            <a:endParaRPr kumimoji="0" lang="en-US" sz="20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457200" rtl="0" eaLnBrk="1" fontAlgn="auto" latinLnBrk="0" hangingPunct="1">
              <a:lnSpc>
                <a:spcPct val="100000"/>
              </a:lnSpc>
              <a:spcBef>
                <a:spcPts val="0"/>
              </a:spcBef>
              <a:spcAft>
                <a:spcPts val="0"/>
              </a:spcAft>
              <a:buClr>
                <a:srgbClr val="62CABF"/>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Website access as shown with HMRC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HMRC-Blurred-mobile-journey-AVI-transp2_VP9">
            <a:hlinkClick r:id="" action="ppaction://media"/>
            <a:extLst>
              <a:ext uri="{FF2B5EF4-FFF2-40B4-BE49-F238E27FC236}">
                <a16:creationId xmlns:a16="http://schemas.microsoft.com/office/drawing/2014/main" id="{9D8D4B6E-5DDA-4FAE-8E59-E43DCDB2752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92650" y="806923"/>
            <a:ext cx="2667000" cy="5159375"/>
          </a:xfrm>
          <a:prstGeom prst="rect">
            <a:avLst/>
          </a:prstGeom>
        </p:spPr>
      </p:pic>
      <p:pic>
        <p:nvPicPr>
          <p:cNvPr id="8" name="Picture 7" descr="Text&#10;&#10;Description automatically generated with low confidence">
            <a:extLst>
              <a:ext uri="{FF2B5EF4-FFF2-40B4-BE49-F238E27FC236}">
                <a16:creationId xmlns:a16="http://schemas.microsoft.com/office/drawing/2014/main" id="{F1D69347-C8E7-4847-902F-63E64F13FA57}"/>
              </a:ext>
            </a:extLst>
          </p:cNvPr>
          <p:cNvPicPr>
            <a:picLocks noChangeAspect="1"/>
          </p:cNvPicPr>
          <p:nvPr/>
        </p:nvPicPr>
        <p:blipFill>
          <a:blip r:embed="rId5"/>
          <a:stretch>
            <a:fillRect/>
          </a:stretch>
        </p:blipFill>
        <p:spPr>
          <a:xfrm>
            <a:off x="8176298" y="133129"/>
            <a:ext cx="2926724" cy="504982"/>
          </a:xfrm>
          <a:prstGeom prst="rect">
            <a:avLst/>
          </a:prstGeom>
        </p:spPr>
      </p:pic>
    </p:spTree>
    <p:extLst>
      <p:ext uri="{BB962C8B-B14F-4D97-AF65-F5344CB8AC3E}">
        <p14:creationId xmlns:p14="http://schemas.microsoft.com/office/powerpoint/2010/main" val="207238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854A8A9B-0EA3-40A8-931B-5ED3DFA04647}"/>
              </a:ext>
            </a:extLst>
          </p:cNvPr>
          <p:cNvSpPr txBox="1">
            <a:spLocks/>
          </p:cNvSpPr>
          <p:nvPr/>
        </p:nvSpPr>
        <p:spPr>
          <a:xfrm>
            <a:off x="866335" y="134224"/>
            <a:ext cx="8129392" cy="410167"/>
          </a:xfrm>
          <a:prstGeom prst="rect">
            <a:avLst/>
          </a:prstGeom>
        </p:spPr>
        <p:txBody>
          <a:bodyPr>
            <a:noAutofit/>
          </a:bodyPr>
          <a:lstStyle>
            <a:lvl1pPr algn="l" defTabSz="914400" rtl="0" eaLnBrk="1" latinLnBrk="0" hangingPunct="1">
              <a:lnSpc>
                <a:spcPct val="120000"/>
              </a:lnSpc>
              <a:spcBef>
                <a:spcPct val="0"/>
              </a:spcBef>
              <a:buNone/>
              <a:defRPr sz="3200" kern="1200">
                <a:solidFill>
                  <a:schemeClr val="tx1"/>
                </a:solidFill>
                <a:latin typeface="Imprima" pitchFamily="2" charset="77"/>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900" b="0" i="0" u="none" strike="noStrike" kern="1200" cap="none" spc="0" normalizeH="0" baseline="0" noProof="0" dirty="0">
                <a:ln>
                  <a:noFill/>
                </a:ln>
                <a:solidFill>
                  <a:srgbClr val="F16857"/>
                </a:solidFill>
                <a:effectLst/>
                <a:uLnTx/>
                <a:uFillTx/>
                <a:latin typeface="Impima"/>
                <a:ea typeface="Verdana" panose="020B0604030504040204" pitchFamily="34" charset="0"/>
              </a:rPr>
              <a:t>Open Banking Payments</a:t>
            </a:r>
            <a:endParaRPr kumimoji="0" lang="en-US" sz="2900" b="0" i="0" u="none" strike="noStrike" kern="1200" cap="none" spc="0" normalizeH="0" baseline="0" noProof="0" dirty="0">
              <a:ln>
                <a:noFill/>
              </a:ln>
              <a:solidFill>
                <a:srgbClr val="F16857"/>
              </a:solidFill>
              <a:effectLst/>
              <a:uLnTx/>
              <a:uFillTx/>
              <a:latin typeface="Imprima" pitchFamily="2" charset="77"/>
              <a:ea typeface="Verdana" panose="020B0604030504040204" pitchFamily="34" charset="0"/>
            </a:endParaRPr>
          </a:p>
        </p:txBody>
      </p:sp>
      <p:cxnSp>
        <p:nvCxnSpPr>
          <p:cNvPr id="14" name="Straight Connector 13">
            <a:extLst>
              <a:ext uri="{FF2B5EF4-FFF2-40B4-BE49-F238E27FC236}">
                <a16:creationId xmlns:a16="http://schemas.microsoft.com/office/drawing/2014/main" id="{B8F870AE-D4CC-480B-AD52-AE4B8FD0EA96}"/>
              </a:ext>
            </a:extLst>
          </p:cNvPr>
          <p:cNvCxnSpPr>
            <a:cxnSpLocks/>
          </p:cNvCxnSpPr>
          <p:nvPr/>
        </p:nvCxnSpPr>
        <p:spPr>
          <a:xfrm>
            <a:off x="1171135" y="5860754"/>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E0ADA00-DBF7-4E0E-947E-8ED1CFD61D0C}"/>
              </a:ext>
            </a:extLst>
          </p:cNvPr>
          <p:cNvSpPr txBox="1"/>
          <p:nvPr/>
        </p:nvSpPr>
        <p:spPr>
          <a:xfrm>
            <a:off x="773970" y="730011"/>
            <a:ext cx="8730248"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Open banking payments are frictionless secure payments directly </a:t>
            </a:r>
            <a:br>
              <a:rPr kumimoji="0" lang="en-US" sz="18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8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from the customer's bank.  Telsolutions partner with </a:t>
            </a:r>
            <a:r>
              <a:rPr kumimoji="0" lang="en-US" sz="1800" b="0" i="0" u="none" strike="noStrike" kern="1200" cap="none" spc="0" normalizeH="0" baseline="0" noProof="0" dirty="0" err="1">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Ecospend</a:t>
            </a:r>
            <a:r>
              <a:rPr kumimoji="0" lang="en-US" sz="18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GB" sz="18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AB3B8508-81EF-4DC0-B1D1-1EEC9AE21470}"/>
              </a:ext>
            </a:extLst>
          </p:cNvPr>
          <p:cNvSpPr txBox="1"/>
          <p:nvPr/>
        </p:nvSpPr>
        <p:spPr>
          <a:xfrm>
            <a:off x="773968" y="1588653"/>
            <a:ext cx="8570495" cy="378565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
                <a:srgbClr val="62CABF"/>
              </a:buClr>
              <a:buSzTx/>
              <a:buFont typeface="Wingdings" panose="05000000000000000000" pitchFamily="2" charset="2"/>
              <a:buChar char="§"/>
              <a:tabLst/>
              <a:defRPr/>
            </a:pPr>
            <a:r>
              <a:rPr kumimoji="0" lang="en-GB" sz="1600" b="1"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Instant</a:t>
            </a:r>
            <a:b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 Full payment into your bank account instantly. </a:t>
            </a:r>
            <a:r>
              <a:rPr kumimoji="0" lang="en-GB" sz="1600" b="0" i="0" u="sng"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No processor / acquirer fees</a:t>
            </a:r>
            <a: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a:t>
            </a:r>
            <a:b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 Lets the user pay from their bank account using Face ID / Finger print.</a:t>
            </a:r>
            <a:b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 Instant clearing of funds / instant refunds.</a:t>
            </a:r>
            <a:b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br>
            <a:b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457200" rtl="0" eaLnBrk="1" fontAlgn="auto" latinLnBrk="0" hangingPunct="1">
              <a:lnSpc>
                <a:spcPct val="100000"/>
              </a:lnSpc>
              <a:spcBef>
                <a:spcPts val="0"/>
              </a:spcBef>
              <a:spcAft>
                <a:spcPts val="0"/>
              </a:spcAft>
              <a:buClr>
                <a:srgbClr val="62CABF"/>
              </a:buClr>
              <a:buSzTx/>
              <a:buFont typeface="Wingdings" panose="05000000000000000000" pitchFamily="2" charset="2"/>
              <a:buChar char="§"/>
              <a:tabLst/>
              <a:defRPr/>
            </a:pPr>
            <a:r>
              <a:rPr kumimoji="0" lang="en-GB" sz="1600" b="1"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Push</a:t>
            </a:r>
            <a:b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 Request payments using a link within a SMS message or QR code.</a:t>
            </a:r>
            <a:b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 Instant Update on the account system when a payment is received.</a:t>
            </a:r>
            <a:b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br>
            <a:b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457200" rtl="0" eaLnBrk="1" fontAlgn="auto" latinLnBrk="0" hangingPunct="1">
              <a:lnSpc>
                <a:spcPct val="100000"/>
              </a:lnSpc>
              <a:spcBef>
                <a:spcPts val="0"/>
              </a:spcBef>
              <a:spcAft>
                <a:spcPts val="0"/>
              </a:spcAft>
              <a:buClr>
                <a:srgbClr val="62CABF"/>
              </a:buClr>
              <a:buSzTx/>
              <a:buFont typeface="Wingdings" panose="05000000000000000000" pitchFamily="2" charset="2"/>
              <a:buChar char="§"/>
              <a:tabLst/>
              <a:defRPr/>
            </a:pPr>
            <a:r>
              <a:rPr kumimoji="0" lang="en-GB" sz="1600" b="1"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Recurring </a:t>
            </a:r>
            <a:b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 Take the hassle out of the subscriptions</a:t>
            </a:r>
            <a:b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600" b="0" i="0" u="sng"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Set-up and request seamless regular payments </a:t>
            </a:r>
            <a: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from your agreement </a:t>
            </a:r>
            <a:b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based on services.</a:t>
            </a:r>
          </a:p>
        </p:txBody>
      </p:sp>
      <p:pic>
        <p:nvPicPr>
          <p:cNvPr id="6" name="Picture 5" descr="Icon&#10;&#10;Description automatically generated">
            <a:extLst>
              <a:ext uri="{FF2B5EF4-FFF2-40B4-BE49-F238E27FC236}">
                <a16:creationId xmlns:a16="http://schemas.microsoft.com/office/drawing/2014/main" id="{F640B95C-5FD6-46C9-90A9-A8D7EE0F0B3B}"/>
              </a:ext>
            </a:extLst>
          </p:cNvPr>
          <p:cNvPicPr>
            <a:picLocks noChangeAspect="1"/>
          </p:cNvPicPr>
          <p:nvPr/>
        </p:nvPicPr>
        <p:blipFill>
          <a:blip r:embed="rId2"/>
          <a:stretch>
            <a:fillRect/>
          </a:stretch>
        </p:blipFill>
        <p:spPr>
          <a:xfrm>
            <a:off x="8538451" y="544391"/>
            <a:ext cx="806013" cy="806013"/>
          </a:xfrm>
          <a:prstGeom prst="rect">
            <a:avLst/>
          </a:prstGeom>
        </p:spPr>
      </p:pic>
    </p:spTree>
    <p:extLst>
      <p:ext uri="{BB962C8B-B14F-4D97-AF65-F5344CB8AC3E}">
        <p14:creationId xmlns:p14="http://schemas.microsoft.com/office/powerpoint/2010/main" val="57438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854A8A9B-0EA3-40A8-931B-5ED3DFA04647}"/>
              </a:ext>
            </a:extLst>
          </p:cNvPr>
          <p:cNvSpPr txBox="1">
            <a:spLocks/>
          </p:cNvSpPr>
          <p:nvPr/>
        </p:nvSpPr>
        <p:spPr>
          <a:xfrm>
            <a:off x="866335" y="134224"/>
            <a:ext cx="8129392" cy="410167"/>
          </a:xfrm>
          <a:prstGeom prst="rect">
            <a:avLst/>
          </a:prstGeom>
        </p:spPr>
        <p:txBody>
          <a:bodyPr>
            <a:noAutofit/>
          </a:bodyPr>
          <a:lstStyle>
            <a:lvl1pPr algn="l" defTabSz="914400" rtl="0" eaLnBrk="1" latinLnBrk="0" hangingPunct="1">
              <a:lnSpc>
                <a:spcPct val="120000"/>
              </a:lnSpc>
              <a:spcBef>
                <a:spcPct val="0"/>
              </a:spcBef>
              <a:buNone/>
              <a:defRPr sz="3200" kern="1200">
                <a:solidFill>
                  <a:schemeClr val="tx1"/>
                </a:solidFill>
                <a:latin typeface="Imprima" pitchFamily="2" charset="77"/>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900" b="0" i="0" u="none" strike="noStrike" kern="1200" cap="none" spc="0" normalizeH="0" baseline="0" noProof="0" dirty="0">
                <a:ln>
                  <a:noFill/>
                </a:ln>
                <a:solidFill>
                  <a:srgbClr val="F16857"/>
                </a:solidFill>
                <a:effectLst/>
                <a:uLnTx/>
                <a:uFillTx/>
                <a:latin typeface="Impima"/>
                <a:ea typeface="Verdana" panose="020B0604030504040204" pitchFamily="34" charset="0"/>
              </a:rPr>
              <a:t>Open banking payment demo</a:t>
            </a:r>
            <a:endParaRPr kumimoji="0" lang="en-US" sz="2900" b="0" i="0" u="none" strike="noStrike" kern="1200" cap="none" spc="0" normalizeH="0" baseline="0" noProof="0" dirty="0">
              <a:ln>
                <a:noFill/>
              </a:ln>
              <a:solidFill>
                <a:srgbClr val="F16857"/>
              </a:solidFill>
              <a:effectLst/>
              <a:uLnTx/>
              <a:uFillTx/>
              <a:latin typeface="Imprima" pitchFamily="2" charset="77"/>
              <a:ea typeface="Verdana" panose="020B0604030504040204" pitchFamily="34" charset="0"/>
            </a:endParaRPr>
          </a:p>
        </p:txBody>
      </p:sp>
      <p:cxnSp>
        <p:nvCxnSpPr>
          <p:cNvPr id="14" name="Straight Connector 13">
            <a:extLst>
              <a:ext uri="{FF2B5EF4-FFF2-40B4-BE49-F238E27FC236}">
                <a16:creationId xmlns:a16="http://schemas.microsoft.com/office/drawing/2014/main" id="{B8F870AE-D4CC-480B-AD52-AE4B8FD0EA96}"/>
              </a:ext>
            </a:extLst>
          </p:cNvPr>
          <p:cNvCxnSpPr>
            <a:cxnSpLocks/>
          </p:cNvCxnSpPr>
          <p:nvPr/>
        </p:nvCxnSpPr>
        <p:spPr>
          <a:xfrm>
            <a:off x="1171135" y="5860754"/>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76B4E06-7567-4187-9EA7-8041BCA22BC9}"/>
              </a:ext>
            </a:extLst>
          </p:cNvPr>
          <p:cNvSpPr txBox="1"/>
          <p:nvPr/>
        </p:nvSpPr>
        <p:spPr>
          <a:xfrm>
            <a:off x="773970" y="730011"/>
            <a:ext cx="8730248"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Open banking for payments is an alternative that make payments safe</a:t>
            </a:r>
            <a:br>
              <a:rPr kumimoji="0" lang="en-US" sz="18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8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for customers &amp; considerable cheaper for recoveries to take payments.</a:t>
            </a:r>
            <a:endParaRPr kumimoji="0" lang="en-GB" sz="18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E945149D-0E25-4421-A7AA-BBCAC7402098}"/>
              </a:ext>
            </a:extLst>
          </p:cNvPr>
          <p:cNvPicPr>
            <a:picLocks noChangeAspect="1"/>
          </p:cNvPicPr>
          <p:nvPr/>
        </p:nvPicPr>
        <p:blipFill>
          <a:blip r:embed="rId2"/>
          <a:stretch>
            <a:fillRect/>
          </a:stretch>
        </p:blipFill>
        <p:spPr>
          <a:xfrm>
            <a:off x="5128577" y="1687505"/>
            <a:ext cx="3867150" cy="4181475"/>
          </a:xfrm>
          <a:prstGeom prst="rect">
            <a:avLst/>
          </a:prstGeom>
        </p:spPr>
      </p:pic>
      <p:sp>
        <p:nvSpPr>
          <p:cNvPr id="19" name="모서리가 둥근 직사각형 89">
            <a:extLst>
              <a:ext uri="{FF2B5EF4-FFF2-40B4-BE49-F238E27FC236}">
                <a16:creationId xmlns:a16="http://schemas.microsoft.com/office/drawing/2014/main" id="{0B3C28D5-11A7-461E-8135-DF4AA8088F97}"/>
              </a:ext>
            </a:extLst>
          </p:cNvPr>
          <p:cNvSpPr/>
          <p:nvPr/>
        </p:nvSpPr>
        <p:spPr>
          <a:xfrm>
            <a:off x="819575" y="3818293"/>
            <a:ext cx="2268726" cy="799889"/>
          </a:xfrm>
          <a:prstGeom prst="roundRect">
            <a:avLst>
              <a:gd name="adj" fmla="val 10417"/>
            </a:avLst>
          </a:prstGeom>
          <a:solidFill>
            <a:srgbClr val="042F3D"/>
          </a:solidFill>
          <a:ln w="0" cap="flat" cmpd="sng" algn="ctr">
            <a:solidFill>
              <a:schemeClr val="tx1"/>
            </a:solidFill>
            <a:prstDash val="solid"/>
            <a:miter lim="800000"/>
          </a:ln>
          <a:effectLst>
            <a:outerShdw dir="2700000" algn="ctr" rotWithShape="0">
              <a:srgbClr val="000000">
                <a:alpha val="10000"/>
              </a:srgbClr>
            </a:outerShdw>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EFFFE"/>
                </a:solidFill>
                <a:effectLst/>
                <a:uLnTx/>
                <a:uFillTx/>
                <a:latin typeface="Open Sans" panose="020B0606030504020204"/>
                <a:ea typeface="+mn-ea"/>
                <a:cs typeface="+mn-cs"/>
              </a:rPr>
              <a:t>Open banking directly accesses your banking app</a:t>
            </a:r>
            <a:endParaRPr kumimoji="0" lang="en-US" sz="2400" b="1" i="0" u="none" strike="noStrike" kern="0" cap="none" spc="0" normalizeH="0" baseline="0" noProof="0" dirty="0">
              <a:ln>
                <a:noFill/>
              </a:ln>
              <a:solidFill>
                <a:srgbClr val="042F3D"/>
              </a:solidFill>
              <a:effectLst/>
              <a:uLnTx/>
              <a:uFillTx/>
              <a:latin typeface="Open Sans" panose="020B0606030504020204"/>
              <a:ea typeface="+mn-ea"/>
              <a:cs typeface="+mn-cs"/>
            </a:endParaRPr>
          </a:p>
        </p:txBody>
      </p:sp>
      <p:sp>
        <p:nvSpPr>
          <p:cNvPr id="20" name="모서리가 둥근 직사각형 89">
            <a:extLst>
              <a:ext uri="{FF2B5EF4-FFF2-40B4-BE49-F238E27FC236}">
                <a16:creationId xmlns:a16="http://schemas.microsoft.com/office/drawing/2014/main" id="{B80127E4-A7F2-45FC-9C8F-0F92B3CCA4E2}"/>
              </a:ext>
            </a:extLst>
          </p:cNvPr>
          <p:cNvSpPr/>
          <p:nvPr/>
        </p:nvSpPr>
        <p:spPr>
          <a:xfrm>
            <a:off x="2918691" y="3818293"/>
            <a:ext cx="5375564" cy="476616"/>
          </a:xfrm>
          <a:prstGeom prst="roundRect">
            <a:avLst>
              <a:gd name="adj" fmla="val 10417"/>
            </a:avLst>
          </a:prstGeom>
          <a:solidFill>
            <a:srgbClr val="042F3D">
              <a:alpha val="10000"/>
            </a:srgbClr>
          </a:solidFill>
          <a:ln w="3175" cap="flat" cmpd="sng" algn="ctr">
            <a:noFill/>
            <a:prstDash val="solid"/>
            <a:miter lim="800000"/>
          </a:ln>
          <a:effectLst>
            <a:outerShdw dir="2700000" algn="ctr" rotWithShape="0">
              <a:srgbClr val="000000">
                <a:alpha val="10000"/>
              </a:srgbClr>
            </a:outerShdw>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042F3D"/>
              </a:solidFill>
              <a:effectLst/>
              <a:uLnTx/>
              <a:uFillTx/>
              <a:latin typeface="Open Sans" panose="020B0606030504020204"/>
              <a:ea typeface="+mn-ea"/>
              <a:cs typeface="+mn-cs"/>
            </a:endParaRPr>
          </a:p>
        </p:txBody>
      </p:sp>
      <p:sp>
        <p:nvSpPr>
          <p:cNvPr id="10" name="모서리가 둥근 직사각형 89">
            <a:extLst>
              <a:ext uri="{FF2B5EF4-FFF2-40B4-BE49-F238E27FC236}">
                <a16:creationId xmlns:a16="http://schemas.microsoft.com/office/drawing/2014/main" id="{2273F7AA-8D62-4603-B544-58811972DB64}"/>
              </a:ext>
            </a:extLst>
          </p:cNvPr>
          <p:cNvSpPr/>
          <p:nvPr/>
        </p:nvSpPr>
        <p:spPr>
          <a:xfrm>
            <a:off x="819575" y="4998742"/>
            <a:ext cx="2958099" cy="981844"/>
          </a:xfrm>
          <a:prstGeom prst="roundRect">
            <a:avLst>
              <a:gd name="adj" fmla="val 10417"/>
            </a:avLst>
          </a:prstGeom>
          <a:solidFill>
            <a:schemeClr val="bg2"/>
          </a:solidFill>
          <a:ln w="3175" cap="flat" cmpd="sng" algn="ctr">
            <a:solidFill>
              <a:srgbClr val="042F3D"/>
            </a:solidFill>
            <a:prstDash val="solid"/>
            <a:miter lim="800000"/>
          </a:ln>
          <a:effectLst>
            <a:outerShdw dir="2700000" algn="ctr" rotWithShape="0">
              <a:srgbClr val="000000">
                <a:alpha val="10000"/>
              </a:srgbClr>
            </a:outerShdw>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42F3D"/>
                </a:solidFill>
                <a:effectLst/>
                <a:uLnTx/>
                <a:uFillTx/>
                <a:latin typeface="Open Sans" panose="020B0606030504020204"/>
                <a:ea typeface="+mn-ea"/>
                <a:cs typeface="+mn-cs"/>
              </a:rPr>
              <a:t>Text: </a:t>
            </a:r>
            <a:r>
              <a:rPr kumimoji="0" lang="en-US" sz="3200" b="1" i="0" u="none" strike="noStrike" kern="0" cap="none" spc="0" normalizeH="0" baseline="0" noProof="0" dirty="0">
                <a:ln>
                  <a:noFill/>
                </a:ln>
                <a:solidFill>
                  <a:srgbClr val="042F3D"/>
                </a:solidFill>
                <a:effectLst/>
                <a:uLnTx/>
                <a:uFillTx/>
                <a:latin typeface="Open Sans" panose="020B0606030504020204"/>
                <a:ea typeface="+mn-ea"/>
                <a:cs typeface="+mn-cs"/>
              </a:rPr>
              <a:t>PVCC </a:t>
            </a:r>
            <a:r>
              <a:rPr kumimoji="0" lang="en-US" sz="3200" b="0" i="0" u="none" strike="noStrike" kern="0" cap="none" spc="0" normalizeH="0" baseline="0" noProof="0" dirty="0">
                <a:ln>
                  <a:noFill/>
                </a:ln>
                <a:solidFill>
                  <a:srgbClr val="042F3D"/>
                </a:solidFill>
                <a:effectLst/>
                <a:uLnTx/>
                <a:uFillTx/>
                <a:latin typeface="Open Sans" panose="020B0606030504020204"/>
                <a:ea typeface="+mn-ea"/>
                <a:cs typeface="+mn-cs"/>
              </a:rPr>
              <a:t> </a:t>
            </a:r>
            <a:br>
              <a:rPr kumimoji="0" lang="en-US" sz="3200" b="1" i="0" u="none" strike="noStrike" kern="0" cap="none" spc="0" normalizeH="0" baseline="0" noProof="0" dirty="0">
                <a:ln>
                  <a:noFill/>
                </a:ln>
                <a:solidFill>
                  <a:srgbClr val="042F3D"/>
                </a:solidFill>
                <a:effectLst/>
                <a:uLnTx/>
                <a:uFillTx/>
                <a:latin typeface="Open Sans" panose="020B0606030504020204"/>
                <a:ea typeface="+mn-ea"/>
                <a:cs typeface="+mn-cs"/>
              </a:rPr>
            </a:br>
            <a:r>
              <a:rPr kumimoji="0" lang="en-US" sz="3200" b="1" i="0" u="none" strike="noStrike" kern="0" cap="none" spc="0" normalizeH="0" baseline="0" noProof="0" dirty="0">
                <a:ln>
                  <a:noFill/>
                </a:ln>
                <a:solidFill>
                  <a:srgbClr val="042F3D"/>
                </a:solidFill>
                <a:effectLst/>
                <a:uLnTx/>
                <a:uFillTx/>
                <a:latin typeface="Open Sans" panose="020B0606030504020204"/>
                <a:ea typeface="+mn-ea"/>
                <a:cs typeface="+mn-cs"/>
              </a:rPr>
              <a:t>07537 417 083</a:t>
            </a:r>
          </a:p>
        </p:txBody>
      </p:sp>
    </p:spTree>
    <p:extLst>
      <p:ext uri="{BB962C8B-B14F-4D97-AF65-F5344CB8AC3E}">
        <p14:creationId xmlns:p14="http://schemas.microsoft.com/office/powerpoint/2010/main" val="385844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854A8A9B-0EA3-40A8-931B-5ED3DFA04647}"/>
              </a:ext>
            </a:extLst>
          </p:cNvPr>
          <p:cNvSpPr txBox="1">
            <a:spLocks/>
          </p:cNvSpPr>
          <p:nvPr/>
        </p:nvSpPr>
        <p:spPr>
          <a:xfrm>
            <a:off x="866335" y="134224"/>
            <a:ext cx="8129392" cy="410167"/>
          </a:xfrm>
          <a:prstGeom prst="rect">
            <a:avLst/>
          </a:prstGeom>
        </p:spPr>
        <p:txBody>
          <a:bodyPr>
            <a:noAutofit/>
          </a:bodyPr>
          <a:lstStyle>
            <a:lvl1pPr algn="l" defTabSz="914400" rtl="0" eaLnBrk="1" latinLnBrk="0" hangingPunct="1">
              <a:lnSpc>
                <a:spcPct val="120000"/>
              </a:lnSpc>
              <a:spcBef>
                <a:spcPct val="0"/>
              </a:spcBef>
              <a:buNone/>
              <a:defRPr sz="3200" kern="1200">
                <a:solidFill>
                  <a:schemeClr val="tx1"/>
                </a:solidFill>
                <a:latin typeface="Imprima" pitchFamily="2" charset="77"/>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900" b="0" i="0" u="none" strike="noStrike" kern="1200" cap="none" spc="0" normalizeH="0" baseline="0" noProof="0" dirty="0">
                <a:ln>
                  <a:noFill/>
                </a:ln>
                <a:solidFill>
                  <a:srgbClr val="F16857"/>
                </a:solidFill>
                <a:effectLst/>
                <a:uLnTx/>
                <a:uFillTx/>
                <a:latin typeface="Impima"/>
                <a:ea typeface="Verdana" panose="020B0604030504040204" pitchFamily="34" charset="0"/>
              </a:rPr>
              <a:t>Payments directly through your App</a:t>
            </a:r>
            <a:endParaRPr kumimoji="0" lang="en-US" sz="2900" b="0" i="0" u="none" strike="noStrike" kern="1200" cap="none" spc="0" normalizeH="0" baseline="0" noProof="0" dirty="0">
              <a:ln>
                <a:noFill/>
              </a:ln>
              <a:solidFill>
                <a:srgbClr val="F16857"/>
              </a:solidFill>
              <a:effectLst/>
              <a:uLnTx/>
              <a:uFillTx/>
              <a:latin typeface="Imprima" pitchFamily="2" charset="77"/>
              <a:ea typeface="Verdana" panose="020B0604030504040204" pitchFamily="34" charset="0"/>
            </a:endParaRPr>
          </a:p>
        </p:txBody>
      </p:sp>
      <p:cxnSp>
        <p:nvCxnSpPr>
          <p:cNvPr id="14" name="Straight Connector 13">
            <a:extLst>
              <a:ext uri="{FF2B5EF4-FFF2-40B4-BE49-F238E27FC236}">
                <a16:creationId xmlns:a16="http://schemas.microsoft.com/office/drawing/2014/main" id="{B8F870AE-D4CC-480B-AD52-AE4B8FD0EA96}"/>
              </a:ext>
            </a:extLst>
          </p:cNvPr>
          <p:cNvCxnSpPr>
            <a:cxnSpLocks/>
          </p:cNvCxnSpPr>
          <p:nvPr/>
        </p:nvCxnSpPr>
        <p:spPr>
          <a:xfrm>
            <a:off x="1171135" y="5860754"/>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5" name="Picture 4" descr="Graphical user interface, application&#10;&#10;Description automatically generated">
            <a:extLst>
              <a:ext uri="{FF2B5EF4-FFF2-40B4-BE49-F238E27FC236}">
                <a16:creationId xmlns:a16="http://schemas.microsoft.com/office/drawing/2014/main" id="{33AFAB77-A40F-4217-BCCD-132CDFA36254}"/>
              </a:ext>
            </a:extLst>
          </p:cNvPr>
          <p:cNvPicPr>
            <a:picLocks noChangeAspect="1"/>
          </p:cNvPicPr>
          <p:nvPr/>
        </p:nvPicPr>
        <p:blipFill>
          <a:blip r:embed="rId2"/>
          <a:stretch>
            <a:fillRect/>
          </a:stretch>
        </p:blipFill>
        <p:spPr>
          <a:xfrm>
            <a:off x="6333886" y="885652"/>
            <a:ext cx="2929356" cy="5210348"/>
          </a:xfrm>
          <a:prstGeom prst="rect">
            <a:avLst/>
          </a:prstGeom>
        </p:spPr>
      </p:pic>
      <p:pic>
        <p:nvPicPr>
          <p:cNvPr id="12" name="Picture 11" descr="Graphical user interface, application, Teams&#10;&#10;Description automatically generated">
            <a:extLst>
              <a:ext uri="{FF2B5EF4-FFF2-40B4-BE49-F238E27FC236}">
                <a16:creationId xmlns:a16="http://schemas.microsoft.com/office/drawing/2014/main" id="{69214499-297F-46A6-A4E4-BCC726414439}"/>
              </a:ext>
            </a:extLst>
          </p:cNvPr>
          <p:cNvPicPr>
            <a:picLocks noChangeAspect="1"/>
          </p:cNvPicPr>
          <p:nvPr/>
        </p:nvPicPr>
        <p:blipFill>
          <a:blip r:embed="rId3"/>
          <a:stretch>
            <a:fillRect/>
          </a:stretch>
        </p:blipFill>
        <p:spPr>
          <a:xfrm>
            <a:off x="3138480" y="885652"/>
            <a:ext cx="2929356" cy="5210348"/>
          </a:xfrm>
          <a:prstGeom prst="rect">
            <a:avLst/>
          </a:prstGeom>
        </p:spPr>
      </p:pic>
      <p:sp>
        <p:nvSpPr>
          <p:cNvPr id="10" name="Rectangle 9">
            <a:extLst>
              <a:ext uri="{FF2B5EF4-FFF2-40B4-BE49-F238E27FC236}">
                <a16:creationId xmlns:a16="http://schemas.microsoft.com/office/drawing/2014/main" id="{7D2CC29A-1D53-456A-A9D1-5BA23A0BE855}"/>
              </a:ext>
            </a:extLst>
          </p:cNvPr>
          <p:cNvSpPr/>
          <p:nvPr/>
        </p:nvSpPr>
        <p:spPr>
          <a:xfrm>
            <a:off x="7804727" y="4100945"/>
            <a:ext cx="1736437" cy="157019"/>
          </a:xfrm>
          <a:prstGeom prst="rect">
            <a:avLst/>
          </a:prstGeom>
          <a:solidFill>
            <a:srgbClr val="042F3D">
              <a:alpha val="10000"/>
            </a:srgbClr>
          </a:solidFill>
          <a:ln>
            <a:solidFill>
              <a:srgbClr val="042F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2F4F5"/>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4FC58B01-533A-4D2E-B941-3DE62444828A}"/>
              </a:ext>
            </a:extLst>
          </p:cNvPr>
          <p:cNvSpPr/>
          <p:nvPr/>
        </p:nvSpPr>
        <p:spPr>
          <a:xfrm>
            <a:off x="6516254" y="2572328"/>
            <a:ext cx="3024910" cy="157019"/>
          </a:xfrm>
          <a:prstGeom prst="rect">
            <a:avLst/>
          </a:prstGeom>
          <a:solidFill>
            <a:srgbClr val="042F3D">
              <a:alpha val="10000"/>
            </a:srgbClr>
          </a:solidFill>
          <a:ln>
            <a:solidFill>
              <a:srgbClr val="042F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2F4F5"/>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6FA55F1-A660-4F51-92E3-BE7897BA906C}"/>
              </a:ext>
            </a:extLst>
          </p:cNvPr>
          <p:cNvSpPr/>
          <p:nvPr/>
        </p:nvSpPr>
        <p:spPr>
          <a:xfrm>
            <a:off x="8377382" y="3089562"/>
            <a:ext cx="1163782" cy="157019"/>
          </a:xfrm>
          <a:prstGeom prst="rect">
            <a:avLst/>
          </a:prstGeom>
          <a:solidFill>
            <a:srgbClr val="042F3D">
              <a:alpha val="10000"/>
            </a:srgbClr>
          </a:solidFill>
          <a:ln>
            <a:solidFill>
              <a:srgbClr val="042F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2F4F5"/>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0A4F267-E9CC-49A5-B8ED-3419BB844598}"/>
              </a:ext>
            </a:extLst>
          </p:cNvPr>
          <p:cNvSpPr/>
          <p:nvPr/>
        </p:nvSpPr>
        <p:spPr>
          <a:xfrm>
            <a:off x="2350655" y="3523673"/>
            <a:ext cx="1736437" cy="157019"/>
          </a:xfrm>
          <a:prstGeom prst="rect">
            <a:avLst/>
          </a:prstGeom>
          <a:solidFill>
            <a:srgbClr val="042F3D">
              <a:alpha val="10000"/>
            </a:srgbClr>
          </a:solidFill>
          <a:ln>
            <a:solidFill>
              <a:srgbClr val="042F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2F4F5"/>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AAE4B1A-1C3F-4852-9205-5F687EE4FB56}"/>
              </a:ext>
            </a:extLst>
          </p:cNvPr>
          <p:cNvSpPr/>
          <p:nvPr/>
        </p:nvSpPr>
        <p:spPr>
          <a:xfrm>
            <a:off x="2350655" y="3934689"/>
            <a:ext cx="1736437" cy="157019"/>
          </a:xfrm>
          <a:prstGeom prst="rect">
            <a:avLst/>
          </a:prstGeom>
          <a:solidFill>
            <a:srgbClr val="042F3D">
              <a:alpha val="10000"/>
            </a:srgbClr>
          </a:solidFill>
          <a:ln>
            <a:solidFill>
              <a:srgbClr val="042F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2F4F5"/>
              </a:solidFill>
              <a:effectLst/>
              <a:uLnTx/>
              <a:uFillTx/>
              <a:latin typeface="Calibri" panose="020F0502020204030204"/>
              <a:ea typeface="+mn-ea"/>
              <a:cs typeface="+mn-cs"/>
            </a:endParaRPr>
          </a:p>
        </p:txBody>
      </p:sp>
      <p:sp>
        <p:nvSpPr>
          <p:cNvPr id="19" name="모서리가 둥근 직사각형 89">
            <a:extLst>
              <a:ext uri="{FF2B5EF4-FFF2-40B4-BE49-F238E27FC236}">
                <a16:creationId xmlns:a16="http://schemas.microsoft.com/office/drawing/2014/main" id="{27BF1FA6-2632-422C-955D-5E780291ACAE}"/>
              </a:ext>
            </a:extLst>
          </p:cNvPr>
          <p:cNvSpPr/>
          <p:nvPr/>
        </p:nvSpPr>
        <p:spPr>
          <a:xfrm>
            <a:off x="440883" y="2743202"/>
            <a:ext cx="2570171" cy="2159481"/>
          </a:xfrm>
          <a:prstGeom prst="roundRect">
            <a:avLst>
              <a:gd name="adj" fmla="val 10417"/>
            </a:avLst>
          </a:prstGeom>
          <a:solidFill>
            <a:schemeClr val="bg2"/>
          </a:solidFill>
          <a:ln w="3175" cap="flat" cmpd="sng" algn="ctr">
            <a:solidFill>
              <a:srgbClr val="042F3D"/>
            </a:solidFill>
            <a:prstDash val="solid"/>
            <a:miter lim="800000"/>
          </a:ln>
          <a:effectLst>
            <a:outerShdw dir="2700000" algn="ctr" rotWithShape="0">
              <a:srgbClr val="000000">
                <a:alpha val="10000"/>
              </a:srgbClr>
            </a:outerShdw>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0" lang="en-US" sz="1950" b="0" i="0" u="none" strike="noStrike" kern="0" cap="none" spc="0" normalizeH="0" baseline="0" noProof="0" dirty="0">
                <a:ln>
                  <a:noFill/>
                </a:ln>
                <a:solidFill>
                  <a:srgbClr val="042F3D"/>
                </a:solidFill>
                <a:effectLst/>
                <a:uLnTx/>
                <a:uFillTx/>
                <a:latin typeface="Open Sans" panose="020B0606030504020204"/>
                <a:ea typeface="+mn-ea"/>
                <a:cs typeface="+mn-cs"/>
              </a:rPr>
              <a:t>The transaction is </a:t>
            </a:r>
            <a:br>
              <a:rPr kumimoji="0" lang="en-US" sz="1950" b="0" i="0" u="none" strike="noStrike" kern="0" cap="none" spc="0" normalizeH="0" baseline="0" noProof="0" dirty="0">
                <a:ln>
                  <a:noFill/>
                </a:ln>
                <a:solidFill>
                  <a:srgbClr val="042F3D"/>
                </a:solidFill>
                <a:effectLst/>
                <a:uLnTx/>
                <a:uFillTx/>
                <a:latin typeface="Open Sans" panose="020B0606030504020204"/>
                <a:ea typeface="+mn-ea"/>
                <a:cs typeface="+mn-cs"/>
              </a:rPr>
            </a:br>
            <a:r>
              <a:rPr kumimoji="0" lang="en-US" sz="1950" b="0" i="0" u="none" strike="noStrike" kern="0" cap="none" spc="0" normalizeH="0" baseline="0" noProof="0" dirty="0">
                <a:ln>
                  <a:noFill/>
                </a:ln>
                <a:solidFill>
                  <a:srgbClr val="042F3D"/>
                </a:solidFill>
                <a:effectLst/>
                <a:uLnTx/>
                <a:uFillTx/>
                <a:latin typeface="Open Sans" panose="020B0606030504020204"/>
                <a:ea typeface="+mn-ea"/>
                <a:cs typeface="+mn-cs"/>
              </a:rPr>
              <a:t>a few simple steps with no URL links to websites or copying any information such as balances or references over.</a:t>
            </a:r>
            <a:endParaRPr kumimoji="0" lang="en-US" sz="2400" b="1" i="0" u="none" strike="noStrike" kern="0" cap="none" spc="0" normalizeH="0" baseline="0" noProof="0" dirty="0">
              <a:ln>
                <a:noFill/>
              </a:ln>
              <a:solidFill>
                <a:srgbClr val="042F3D"/>
              </a:solidFill>
              <a:effectLst/>
              <a:uLnTx/>
              <a:uFillTx/>
              <a:latin typeface="Open Sans" panose="020B0606030504020204"/>
              <a:ea typeface="+mn-ea"/>
              <a:cs typeface="+mn-cs"/>
            </a:endParaRPr>
          </a:p>
        </p:txBody>
      </p:sp>
    </p:spTree>
    <p:extLst>
      <p:ext uri="{BB962C8B-B14F-4D97-AF65-F5344CB8AC3E}">
        <p14:creationId xmlns:p14="http://schemas.microsoft.com/office/powerpoint/2010/main" val="127992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854A8A9B-0EA3-40A8-931B-5ED3DFA04647}"/>
              </a:ext>
            </a:extLst>
          </p:cNvPr>
          <p:cNvSpPr txBox="1">
            <a:spLocks/>
          </p:cNvSpPr>
          <p:nvPr/>
        </p:nvSpPr>
        <p:spPr>
          <a:xfrm>
            <a:off x="866335" y="134224"/>
            <a:ext cx="8129392" cy="410167"/>
          </a:xfrm>
          <a:prstGeom prst="rect">
            <a:avLst/>
          </a:prstGeom>
        </p:spPr>
        <p:txBody>
          <a:bodyPr>
            <a:noAutofit/>
          </a:bodyPr>
          <a:lstStyle>
            <a:lvl1pPr algn="l" defTabSz="914400" rtl="0" eaLnBrk="1" latinLnBrk="0" hangingPunct="1">
              <a:lnSpc>
                <a:spcPct val="120000"/>
              </a:lnSpc>
              <a:spcBef>
                <a:spcPct val="0"/>
              </a:spcBef>
              <a:buNone/>
              <a:defRPr sz="3200" kern="1200">
                <a:solidFill>
                  <a:schemeClr val="tx1"/>
                </a:solidFill>
                <a:latin typeface="Imprima" pitchFamily="2" charset="77"/>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900" b="0" i="0" u="none" strike="noStrike" kern="1200" cap="none" spc="0" normalizeH="0" baseline="0" noProof="0" dirty="0">
                <a:ln>
                  <a:noFill/>
                </a:ln>
                <a:solidFill>
                  <a:srgbClr val="F16857"/>
                </a:solidFill>
                <a:effectLst/>
                <a:uLnTx/>
                <a:uFillTx/>
                <a:latin typeface="Impima"/>
                <a:ea typeface="Verdana" panose="020B0604030504040204" pitchFamily="34" charset="0"/>
              </a:rPr>
              <a:t>Confidence and confirmation</a:t>
            </a:r>
            <a:endParaRPr kumimoji="0" lang="en-US" sz="2900" b="0" i="0" u="none" strike="noStrike" kern="1200" cap="none" spc="0" normalizeH="0" baseline="0" noProof="0" dirty="0">
              <a:ln>
                <a:noFill/>
              </a:ln>
              <a:solidFill>
                <a:srgbClr val="F16857"/>
              </a:solidFill>
              <a:effectLst/>
              <a:uLnTx/>
              <a:uFillTx/>
              <a:latin typeface="Imprima" pitchFamily="2" charset="77"/>
              <a:ea typeface="Verdana" panose="020B0604030504040204" pitchFamily="34" charset="0"/>
            </a:endParaRPr>
          </a:p>
        </p:txBody>
      </p:sp>
      <p:cxnSp>
        <p:nvCxnSpPr>
          <p:cNvPr id="14" name="Straight Connector 13">
            <a:extLst>
              <a:ext uri="{FF2B5EF4-FFF2-40B4-BE49-F238E27FC236}">
                <a16:creationId xmlns:a16="http://schemas.microsoft.com/office/drawing/2014/main" id="{B8F870AE-D4CC-480B-AD52-AE4B8FD0EA96}"/>
              </a:ext>
            </a:extLst>
          </p:cNvPr>
          <p:cNvCxnSpPr>
            <a:cxnSpLocks/>
          </p:cNvCxnSpPr>
          <p:nvPr/>
        </p:nvCxnSpPr>
        <p:spPr>
          <a:xfrm>
            <a:off x="1171135" y="5860754"/>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Picture 3" descr="Graphical user interface, application&#10;&#10;Description automatically generated">
            <a:extLst>
              <a:ext uri="{FF2B5EF4-FFF2-40B4-BE49-F238E27FC236}">
                <a16:creationId xmlns:a16="http://schemas.microsoft.com/office/drawing/2014/main" id="{98099EC6-DAF2-4CFD-8074-AFEF45A1EF84}"/>
              </a:ext>
            </a:extLst>
          </p:cNvPr>
          <p:cNvPicPr>
            <a:picLocks noChangeAspect="1"/>
          </p:cNvPicPr>
          <p:nvPr/>
        </p:nvPicPr>
        <p:blipFill>
          <a:blip r:embed="rId2"/>
          <a:stretch>
            <a:fillRect/>
          </a:stretch>
        </p:blipFill>
        <p:spPr>
          <a:xfrm>
            <a:off x="6714380" y="888625"/>
            <a:ext cx="2927684" cy="5207374"/>
          </a:xfrm>
          <a:prstGeom prst="rect">
            <a:avLst/>
          </a:prstGeom>
        </p:spPr>
      </p:pic>
      <p:pic>
        <p:nvPicPr>
          <p:cNvPr id="12" name="Picture 11">
            <a:extLst>
              <a:ext uri="{FF2B5EF4-FFF2-40B4-BE49-F238E27FC236}">
                <a16:creationId xmlns:a16="http://schemas.microsoft.com/office/drawing/2014/main" id="{8F43504E-ED63-4434-AD4D-C73AA1848027}"/>
              </a:ext>
            </a:extLst>
          </p:cNvPr>
          <p:cNvPicPr>
            <a:picLocks noChangeAspect="1"/>
          </p:cNvPicPr>
          <p:nvPr/>
        </p:nvPicPr>
        <p:blipFill>
          <a:blip r:embed="rId3"/>
          <a:stretch>
            <a:fillRect/>
          </a:stretch>
        </p:blipFill>
        <p:spPr>
          <a:xfrm>
            <a:off x="3526002" y="815106"/>
            <a:ext cx="2985172" cy="5280893"/>
          </a:xfrm>
          <a:prstGeom prst="rect">
            <a:avLst/>
          </a:prstGeom>
        </p:spPr>
      </p:pic>
      <p:sp>
        <p:nvSpPr>
          <p:cNvPr id="15" name="모서리가 둥근 직사각형 89">
            <a:extLst>
              <a:ext uri="{FF2B5EF4-FFF2-40B4-BE49-F238E27FC236}">
                <a16:creationId xmlns:a16="http://schemas.microsoft.com/office/drawing/2014/main" id="{342A7DC7-AB12-4058-ACBE-E4830512C245}"/>
              </a:ext>
            </a:extLst>
          </p:cNvPr>
          <p:cNvSpPr/>
          <p:nvPr/>
        </p:nvSpPr>
        <p:spPr>
          <a:xfrm>
            <a:off x="209974" y="997530"/>
            <a:ext cx="3133590" cy="1616361"/>
          </a:xfrm>
          <a:prstGeom prst="roundRect">
            <a:avLst>
              <a:gd name="adj" fmla="val 10417"/>
            </a:avLst>
          </a:prstGeom>
          <a:solidFill>
            <a:schemeClr val="bg2"/>
          </a:solidFill>
          <a:ln w="3175" cap="flat" cmpd="sng" algn="ctr">
            <a:solidFill>
              <a:srgbClr val="042F3D"/>
            </a:solidFill>
            <a:prstDash val="solid"/>
            <a:miter lim="800000"/>
          </a:ln>
          <a:effectLst>
            <a:outerShdw dir="2700000" algn="ctr" rotWithShape="0">
              <a:srgbClr val="000000">
                <a:alpha val="10000"/>
              </a:srgbClr>
            </a:outerShdw>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0" lang="en-US" sz="1950" b="0" i="0" u="none" strike="noStrike" kern="0" cap="none" spc="0" normalizeH="0" baseline="0" noProof="0" dirty="0">
                <a:ln>
                  <a:noFill/>
                </a:ln>
                <a:solidFill>
                  <a:srgbClr val="042F3D"/>
                </a:solidFill>
                <a:effectLst/>
                <a:uLnTx/>
                <a:uFillTx/>
                <a:latin typeface="Open Sans" panose="020B0606030504020204"/>
                <a:ea typeface="+mn-ea"/>
                <a:cs typeface="+mn-cs"/>
              </a:rPr>
              <a:t>Transactions completed within the customers App are highly secure raising customer’s confidence in the process. </a:t>
            </a:r>
            <a:endParaRPr kumimoji="0" lang="en-US" sz="2400" b="1" i="0" u="none" strike="noStrike" kern="0" cap="none" spc="0" normalizeH="0" baseline="0" noProof="0" dirty="0">
              <a:ln>
                <a:noFill/>
              </a:ln>
              <a:solidFill>
                <a:srgbClr val="042F3D"/>
              </a:solidFill>
              <a:effectLst/>
              <a:uLnTx/>
              <a:uFillTx/>
              <a:latin typeface="Open Sans" panose="020B0606030504020204"/>
              <a:ea typeface="+mn-ea"/>
              <a:cs typeface="+mn-cs"/>
            </a:endParaRPr>
          </a:p>
        </p:txBody>
      </p:sp>
    </p:spTree>
    <p:extLst>
      <p:ext uri="{BB962C8B-B14F-4D97-AF65-F5344CB8AC3E}">
        <p14:creationId xmlns:p14="http://schemas.microsoft.com/office/powerpoint/2010/main" val="3808723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854A8A9B-0EA3-40A8-931B-5ED3DFA04647}"/>
              </a:ext>
            </a:extLst>
          </p:cNvPr>
          <p:cNvSpPr txBox="1">
            <a:spLocks/>
          </p:cNvSpPr>
          <p:nvPr/>
        </p:nvSpPr>
        <p:spPr>
          <a:xfrm>
            <a:off x="866335" y="134224"/>
            <a:ext cx="8129392" cy="410167"/>
          </a:xfrm>
          <a:prstGeom prst="rect">
            <a:avLst/>
          </a:prstGeom>
        </p:spPr>
        <p:txBody>
          <a:bodyPr>
            <a:noAutofit/>
          </a:bodyPr>
          <a:lstStyle>
            <a:lvl1pPr algn="l" defTabSz="914400" rtl="0" eaLnBrk="1" latinLnBrk="0" hangingPunct="1">
              <a:lnSpc>
                <a:spcPct val="120000"/>
              </a:lnSpc>
              <a:spcBef>
                <a:spcPct val="0"/>
              </a:spcBef>
              <a:buNone/>
              <a:defRPr sz="3200" kern="1200">
                <a:solidFill>
                  <a:schemeClr val="tx1"/>
                </a:solidFill>
                <a:latin typeface="Imprima" pitchFamily="2" charset="77"/>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900" b="0" i="0" u="none" strike="noStrike" kern="1200" cap="none" spc="0" normalizeH="0" baseline="0" noProof="0" dirty="0">
                <a:ln>
                  <a:noFill/>
                </a:ln>
                <a:solidFill>
                  <a:srgbClr val="F16857"/>
                </a:solidFill>
                <a:effectLst/>
                <a:uLnTx/>
                <a:uFillTx/>
                <a:latin typeface="Impima"/>
                <a:ea typeface="Verdana" panose="020B0604030504040204" pitchFamily="34" charset="0"/>
              </a:rPr>
              <a:t>Open banking payment – Admin Console</a:t>
            </a:r>
            <a:endParaRPr kumimoji="0" lang="en-US" sz="2900" b="0" i="0" u="none" strike="noStrike" kern="1200" cap="none" spc="0" normalizeH="0" baseline="0" noProof="0" dirty="0">
              <a:ln>
                <a:noFill/>
              </a:ln>
              <a:solidFill>
                <a:srgbClr val="F16857"/>
              </a:solidFill>
              <a:effectLst/>
              <a:uLnTx/>
              <a:uFillTx/>
              <a:latin typeface="Imprima" pitchFamily="2" charset="77"/>
              <a:ea typeface="Verdana" panose="020B0604030504040204" pitchFamily="34" charset="0"/>
            </a:endParaRPr>
          </a:p>
        </p:txBody>
      </p:sp>
      <p:cxnSp>
        <p:nvCxnSpPr>
          <p:cNvPr id="14" name="Straight Connector 13">
            <a:extLst>
              <a:ext uri="{FF2B5EF4-FFF2-40B4-BE49-F238E27FC236}">
                <a16:creationId xmlns:a16="http://schemas.microsoft.com/office/drawing/2014/main" id="{B8F870AE-D4CC-480B-AD52-AE4B8FD0EA96}"/>
              </a:ext>
            </a:extLst>
          </p:cNvPr>
          <p:cNvCxnSpPr>
            <a:cxnSpLocks/>
          </p:cNvCxnSpPr>
          <p:nvPr/>
        </p:nvCxnSpPr>
        <p:spPr>
          <a:xfrm>
            <a:off x="1171135" y="5860754"/>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2E30078-428E-44D5-9901-268C2F12B93F}"/>
              </a:ext>
            </a:extLst>
          </p:cNvPr>
          <p:cNvPicPr>
            <a:picLocks noChangeAspect="1"/>
          </p:cNvPicPr>
          <p:nvPr/>
        </p:nvPicPr>
        <p:blipFill>
          <a:blip r:embed="rId2"/>
          <a:stretch>
            <a:fillRect/>
          </a:stretch>
        </p:blipFill>
        <p:spPr>
          <a:xfrm>
            <a:off x="921774" y="692728"/>
            <a:ext cx="8073953" cy="5334469"/>
          </a:xfrm>
          <a:prstGeom prst="rect">
            <a:avLst/>
          </a:prstGeom>
        </p:spPr>
      </p:pic>
      <p:sp>
        <p:nvSpPr>
          <p:cNvPr id="4" name="TextBox 3">
            <a:extLst>
              <a:ext uri="{FF2B5EF4-FFF2-40B4-BE49-F238E27FC236}">
                <a16:creationId xmlns:a16="http://schemas.microsoft.com/office/drawing/2014/main" id="{D05898A8-A431-463D-B98D-BAEC89527B10}"/>
              </a:ext>
            </a:extLst>
          </p:cNvPr>
          <p:cNvSpPr txBox="1"/>
          <p:nvPr/>
        </p:nvSpPr>
        <p:spPr>
          <a:xfrm>
            <a:off x="1034473" y="3146743"/>
            <a:ext cx="239221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32D3B"/>
                </a:solidFill>
                <a:effectLst/>
                <a:uLnTx/>
                <a:uFillTx/>
                <a:latin typeface="Calibri" panose="020F0502020204030204"/>
                <a:ea typeface="+mn-ea"/>
                <a:cs typeface="+mn-cs"/>
              </a:rPr>
              <a:t>LB Waltham Forest</a:t>
            </a:r>
          </a:p>
        </p:txBody>
      </p:sp>
      <p:sp>
        <p:nvSpPr>
          <p:cNvPr id="13" name="TextBox 12">
            <a:extLst>
              <a:ext uri="{FF2B5EF4-FFF2-40B4-BE49-F238E27FC236}">
                <a16:creationId xmlns:a16="http://schemas.microsoft.com/office/drawing/2014/main" id="{EFCF47D7-5C2A-421E-87EB-2826EBAAEA83}"/>
              </a:ext>
            </a:extLst>
          </p:cNvPr>
          <p:cNvSpPr txBox="1"/>
          <p:nvPr/>
        </p:nvSpPr>
        <p:spPr>
          <a:xfrm>
            <a:off x="1034473" y="2578707"/>
            <a:ext cx="239221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32D3B"/>
                </a:solidFill>
                <a:effectLst/>
                <a:uLnTx/>
                <a:uFillTx/>
                <a:latin typeface="Calibri" panose="020F0502020204030204"/>
                <a:ea typeface="+mn-ea"/>
                <a:cs typeface="+mn-cs"/>
              </a:rPr>
              <a:t>404040 - 12345678</a:t>
            </a:r>
          </a:p>
        </p:txBody>
      </p:sp>
      <p:sp>
        <p:nvSpPr>
          <p:cNvPr id="15" name="TextBox 14">
            <a:extLst>
              <a:ext uri="{FF2B5EF4-FFF2-40B4-BE49-F238E27FC236}">
                <a16:creationId xmlns:a16="http://schemas.microsoft.com/office/drawing/2014/main" id="{827883A1-EBB2-4436-AC5F-EBD13A4F2F85}"/>
              </a:ext>
            </a:extLst>
          </p:cNvPr>
          <p:cNvSpPr txBox="1"/>
          <p:nvPr/>
        </p:nvSpPr>
        <p:spPr>
          <a:xfrm>
            <a:off x="1528618" y="4661507"/>
            <a:ext cx="239221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32D3B"/>
                </a:solidFill>
                <a:effectLst/>
                <a:uLnTx/>
                <a:uFillTx/>
                <a:latin typeface="Calibri" panose="020F0502020204030204"/>
                <a:ea typeface="+mn-ea"/>
                <a:cs typeface="+mn-cs"/>
              </a:rPr>
              <a:t>7908092034</a:t>
            </a:r>
          </a:p>
        </p:txBody>
      </p:sp>
      <p:sp>
        <p:nvSpPr>
          <p:cNvPr id="17" name="TextBox 16">
            <a:extLst>
              <a:ext uri="{FF2B5EF4-FFF2-40B4-BE49-F238E27FC236}">
                <a16:creationId xmlns:a16="http://schemas.microsoft.com/office/drawing/2014/main" id="{2CEEED34-2BC1-4EC3-87E0-884F6851944B}"/>
              </a:ext>
            </a:extLst>
          </p:cNvPr>
          <p:cNvSpPr txBox="1"/>
          <p:nvPr/>
        </p:nvSpPr>
        <p:spPr>
          <a:xfrm>
            <a:off x="5140037" y="2569471"/>
            <a:ext cx="239221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32D3B"/>
                </a:solidFill>
                <a:effectLst/>
                <a:uLnTx/>
                <a:uFillTx/>
                <a:latin typeface="Calibri" panose="020F0502020204030204"/>
                <a:ea typeface="+mn-ea"/>
                <a:cs typeface="+mn-cs"/>
              </a:rPr>
              <a:t>CTAX – Nov 21</a:t>
            </a:r>
          </a:p>
        </p:txBody>
      </p:sp>
      <p:sp>
        <p:nvSpPr>
          <p:cNvPr id="18" name="TextBox 17">
            <a:extLst>
              <a:ext uri="{FF2B5EF4-FFF2-40B4-BE49-F238E27FC236}">
                <a16:creationId xmlns:a16="http://schemas.microsoft.com/office/drawing/2014/main" id="{B0AD021C-1639-4674-9DDA-E3E88BE20B85}"/>
              </a:ext>
            </a:extLst>
          </p:cNvPr>
          <p:cNvSpPr txBox="1"/>
          <p:nvPr/>
        </p:nvSpPr>
        <p:spPr>
          <a:xfrm>
            <a:off x="5140037" y="1992198"/>
            <a:ext cx="239221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32D3B"/>
                </a:solidFill>
                <a:effectLst/>
                <a:uLnTx/>
                <a:uFillTx/>
                <a:latin typeface="Calibri" panose="020F0502020204030204"/>
                <a:ea typeface="+mn-ea"/>
                <a:cs typeface="+mn-cs"/>
              </a:rPr>
              <a:t>£155</a:t>
            </a:r>
          </a:p>
        </p:txBody>
      </p:sp>
      <p:sp>
        <p:nvSpPr>
          <p:cNvPr id="21" name="TextBox 20">
            <a:extLst>
              <a:ext uri="{FF2B5EF4-FFF2-40B4-BE49-F238E27FC236}">
                <a16:creationId xmlns:a16="http://schemas.microsoft.com/office/drawing/2014/main" id="{40A1C11E-8D1D-4953-8A92-72B7CB4AB9F7}"/>
              </a:ext>
            </a:extLst>
          </p:cNvPr>
          <p:cNvSpPr txBox="1"/>
          <p:nvPr/>
        </p:nvSpPr>
        <p:spPr>
          <a:xfrm>
            <a:off x="7065819" y="1992198"/>
            <a:ext cx="239221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32D3B"/>
                </a:solidFill>
                <a:effectLst/>
                <a:uLnTx/>
                <a:uFillTx/>
                <a:latin typeface="Calibri" panose="020F0502020204030204"/>
                <a:ea typeface="+mn-ea"/>
                <a:cs typeface="+mn-cs"/>
              </a:rPr>
              <a:t>9845612</a:t>
            </a:r>
          </a:p>
        </p:txBody>
      </p:sp>
      <p:pic>
        <p:nvPicPr>
          <p:cNvPr id="6" name="Graphic 5" descr="Checkmark with solid fill">
            <a:extLst>
              <a:ext uri="{FF2B5EF4-FFF2-40B4-BE49-F238E27FC236}">
                <a16:creationId xmlns:a16="http://schemas.microsoft.com/office/drawing/2014/main" id="{C3CBB0D1-1A95-4E45-AAE4-0709AEFC21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2556" y="4030517"/>
            <a:ext cx="196272" cy="196272"/>
          </a:xfrm>
          <a:prstGeom prst="rect">
            <a:avLst/>
          </a:prstGeom>
        </p:spPr>
      </p:pic>
      <p:sp>
        <p:nvSpPr>
          <p:cNvPr id="22" name="TextBox 21">
            <a:extLst>
              <a:ext uri="{FF2B5EF4-FFF2-40B4-BE49-F238E27FC236}">
                <a16:creationId xmlns:a16="http://schemas.microsoft.com/office/drawing/2014/main" id="{F4AEA53D-9387-4CA1-B649-258C966227BD}"/>
              </a:ext>
            </a:extLst>
          </p:cNvPr>
          <p:cNvSpPr txBox="1"/>
          <p:nvPr/>
        </p:nvSpPr>
        <p:spPr>
          <a:xfrm>
            <a:off x="2960254" y="1992198"/>
            <a:ext cx="239221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32D3B"/>
                </a:solidFill>
                <a:effectLst/>
                <a:uLnTx/>
                <a:uFillTx/>
                <a:latin typeface="Calibri" panose="020F0502020204030204"/>
                <a:ea typeface="+mn-ea"/>
                <a:cs typeface="+mn-cs"/>
              </a:rPr>
              <a:t>LBWF – CTAX Account</a:t>
            </a:r>
          </a:p>
        </p:txBody>
      </p:sp>
    </p:spTree>
    <p:extLst>
      <p:ext uri="{BB962C8B-B14F-4D97-AF65-F5344CB8AC3E}">
        <p14:creationId xmlns:p14="http://schemas.microsoft.com/office/powerpoint/2010/main" val="330092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854A8A9B-0EA3-40A8-931B-5ED3DFA04647}"/>
              </a:ext>
            </a:extLst>
          </p:cNvPr>
          <p:cNvSpPr txBox="1">
            <a:spLocks/>
          </p:cNvSpPr>
          <p:nvPr/>
        </p:nvSpPr>
        <p:spPr>
          <a:xfrm>
            <a:off x="866335" y="134224"/>
            <a:ext cx="8129392" cy="410167"/>
          </a:xfrm>
          <a:prstGeom prst="rect">
            <a:avLst/>
          </a:prstGeom>
        </p:spPr>
        <p:txBody>
          <a:bodyPr>
            <a:noAutofit/>
          </a:bodyPr>
          <a:lstStyle>
            <a:lvl1pPr algn="l" defTabSz="914400" rtl="0" eaLnBrk="1" latinLnBrk="0" hangingPunct="1">
              <a:lnSpc>
                <a:spcPct val="120000"/>
              </a:lnSpc>
              <a:spcBef>
                <a:spcPct val="0"/>
              </a:spcBef>
              <a:buNone/>
              <a:defRPr sz="3200" kern="1200">
                <a:solidFill>
                  <a:schemeClr val="tx1"/>
                </a:solidFill>
                <a:latin typeface="Imprima" pitchFamily="2" charset="77"/>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900" b="0" i="0" u="none" strike="noStrike" kern="1200" cap="none" spc="0" normalizeH="0" baseline="0" noProof="0" dirty="0">
                <a:ln>
                  <a:noFill/>
                </a:ln>
                <a:solidFill>
                  <a:srgbClr val="F16857"/>
                </a:solidFill>
                <a:effectLst/>
                <a:uLnTx/>
                <a:uFillTx/>
                <a:latin typeface="Impima"/>
                <a:ea typeface="Verdana" panose="020B0604030504040204" pitchFamily="34" charset="0"/>
              </a:rPr>
              <a:t>Open banking payment – Payment Status</a:t>
            </a:r>
            <a:endParaRPr kumimoji="0" lang="en-US" sz="2900" b="0" i="0" u="none" strike="noStrike" kern="1200" cap="none" spc="0" normalizeH="0" baseline="0" noProof="0" dirty="0">
              <a:ln>
                <a:noFill/>
              </a:ln>
              <a:solidFill>
                <a:srgbClr val="F16857"/>
              </a:solidFill>
              <a:effectLst/>
              <a:uLnTx/>
              <a:uFillTx/>
              <a:latin typeface="Imprima" pitchFamily="2" charset="77"/>
              <a:ea typeface="Verdana" panose="020B0604030504040204" pitchFamily="34" charset="0"/>
            </a:endParaRPr>
          </a:p>
        </p:txBody>
      </p:sp>
      <p:cxnSp>
        <p:nvCxnSpPr>
          <p:cNvPr id="14" name="Straight Connector 13">
            <a:extLst>
              <a:ext uri="{FF2B5EF4-FFF2-40B4-BE49-F238E27FC236}">
                <a16:creationId xmlns:a16="http://schemas.microsoft.com/office/drawing/2014/main" id="{B8F870AE-D4CC-480B-AD52-AE4B8FD0EA96}"/>
              </a:ext>
            </a:extLst>
          </p:cNvPr>
          <p:cNvCxnSpPr>
            <a:cxnSpLocks/>
          </p:cNvCxnSpPr>
          <p:nvPr/>
        </p:nvCxnSpPr>
        <p:spPr>
          <a:xfrm>
            <a:off x="1171135" y="5860754"/>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F9E8E86-1939-47D7-8F77-0779B6A3D9D2}"/>
              </a:ext>
            </a:extLst>
          </p:cNvPr>
          <p:cNvPicPr>
            <a:picLocks noChangeAspect="1"/>
          </p:cNvPicPr>
          <p:nvPr/>
        </p:nvPicPr>
        <p:blipFill>
          <a:blip r:embed="rId2"/>
          <a:stretch>
            <a:fillRect/>
          </a:stretch>
        </p:blipFill>
        <p:spPr>
          <a:xfrm>
            <a:off x="1070927" y="660049"/>
            <a:ext cx="7924800" cy="5393685"/>
          </a:xfrm>
          <a:prstGeom prst="rect">
            <a:avLst/>
          </a:prstGeom>
        </p:spPr>
      </p:pic>
    </p:spTree>
    <p:extLst>
      <p:ext uri="{BB962C8B-B14F-4D97-AF65-F5344CB8AC3E}">
        <p14:creationId xmlns:p14="http://schemas.microsoft.com/office/powerpoint/2010/main" val="503275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6">
            <a:extLst>
              <a:ext uri="{FF2B5EF4-FFF2-40B4-BE49-F238E27FC236}">
                <a16:creationId xmlns:a16="http://schemas.microsoft.com/office/drawing/2014/main" id="{0A45881B-05A8-47F1-806A-65E411C7DF3D}"/>
              </a:ext>
            </a:extLst>
          </p:cNvPr>
          <p:cNvSpPr txBox="1"/>
          <p:nvPr/>
        </p:nvSpPr>
        <p:spPr>
          <a:xfrm>
            <a:off x="5839690" y="1118377"/>
            <a:ext cx="3008747" cy="1955380"/>
          </a:xfrm>
          <a:prstGeom prst="rect">
            <a:avLst/>
          </a:prstGeom>
          <a:solidFill>
            <a:sysClr val="window" lastClr="FFFFFF"/>
          </a:solidFill>
          <a:ln w="9525" cmpd="sng">
            <a:solidFill>
              <a:sysClr val="window" lastClr="FFFFFF"/>
            </a:solid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i="0" u="none" strike="noStrike" kern="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Mobile Sales 51,361,433</a:t>
            </a:r>
            <a:br>
              <a:rPr kumimoji="0" lang="en-GB" sz="1800" i="0" u="none" strike="noStrike" kern="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sz="1800" i="0" u="none" strike="noStrike" kern="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Mobile Traffic 76%</a:t>
            </a:r>
          </a:p>
          <a:p>
            <a:pPr marL="0" marR="0" lvl="0" indent="0" defTabSz="914400" eaLnBrk="1" fontAlgn="auto" latinLnBrk="0" hangingPunct="1">
              <a:lnSpc>
                <a:spcPct val="100000"/>
              </a:lnSpc>
              <a:spcBef>
                <a:spcPts val="0"/>
              </a:spcBef>
              <a:spcAft>
                <a:spcPts val="0"/>
              </a:spcAft>
              <a:buClrTx/>
              <a:buSzTx/>
              <a:buFontTx/>
              <a:buNone/>
              <a:tabLst/>
              <a:defRPr/>
            </a:pPr>
            <a:br>
              <a:rPr kumimoji="0" lang="en-GB" sz="1800" i="0" u="none" strike="noStrike" kern="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sz="1800" i="0" u="none" strike="noStrike" kern="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Desktop Sales 25,913,083</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i="0" u="none" strike="noStrike" kern="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Desktop traffic 24%</a:t>
            </a:r>
          </a:p>
        </p:txBody>
      </p:sp>
      <p:sp>
        <p:nvSpPr>
          <p:cNvPr id="7" name="Title 2">
            <a:extLst>
              <a:ext uri="{FF2B5EF4-FFF2-40B4-BE49-F238E27FC236}">
                <a16:creationId xmlns:a16="http://schemas.microsoft.com/office/drawing/2014/main" id="{854A8A9B-0EA3-40A8-931B-5ED3DFA04647}"/>
              </a:ext>
            </a:extLst>
          </p:cNvPr>
          <p:cNvSpPr txBox="1">
            <a:spLocks/>
          </p:cNvSpPr>
          <p:nvPr/>
        </p:nvSpPr>
        <p:spPr>
          <a:xfrm>
            <a:off x="866335" y="134224"/>
            <a:ext cx="8129392" cy="410167"/>
          </a:xfrm>
          <a:prstGeom prst="rect">
            <a:avLst/>
          </a:prstGeom>
        </p:spPr>
        <p:txBody>
          <a:bodyPr>
            <a:noAutofit/>
          </a:bodyPr>
          <a:lstStyle>
            <a:lvl1pPr algn="l" defTabSz="914400" rtl="0" eaLnBrk="1" latinLnBrk="0" hangingPunct="1">
              <a:lnSpc>
                <a:spcPct val="120000"/>
              </a:lnSpc>
              <a:spcBef>
                <a:spcPct val="0"/>
              </a:spcBef>
              <a:buNone/>
              <a:defRPr sz="3200" kern="1200">
                <a:solidFill>
                  <a:schemeClr val="tx1"/>
                </a:solidFill>
                <a:latin typeface="Imprima" pitchFamily="2" charset="77"/>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900" b="0" i="0" u="none" strike="noStrike" kern="1200" cap="none" spc="0" normalizeH="0" baseline="0" noProof="0" dirty="0">
                <a:ln>
                  <a:noFill/>
                </a:ln>
                <a:solidFill>
                  <a:srgbClr val="F16857"/>
                </a:solidFill>
                <a:effectLst/>
                <a:uLnTx/>
                <a:uFillTx/>
                <a:latin typeface="Imprima" pitchFamily="2" charset="77"/>
                <a:ea typeface="Verdana" panose="020B0604030504040204" pitchFamily="34" charset="0"/>
              </a:rPr>
              <a:t>Changing trends, changing habits</a:t>
            </a:r>
          </a:p>
        </p:txBody>
      </p:sp>
      <p:cxnSp>
        <p:nvCxnSpPr>
          <p:cNvPr id="15" name="Straight Connector 14">
            <a:extLst>
              <a:ext uri="{FF2B5EF4-FFF2-40B4-BE49-F238E27FC236}">
                <a16:creationId xmlns:a16="http://schemas.microsoft.com/office/drawing/2014/main" id="{68145CC7-81DE-4598-806D-5853A5BA0898}"/>
              </a:ext>
            </a:extLst>
          </p:cNvPr>
          <p:cNvCxnSpPr>
            <a:cxnSpLocks/>
          </p:cNvCxnSpPr>
          <p:nvPr/>
        </p:nvCxnSpPr>
        <p:spPr>
          <a:xfrm>
            <a:off x="866335" y="5555954"/>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659FB4F-9E22-4314-8D51-9A3DDE2170F9}"/>
              </a:ext>
            </a:extLst>
          </p:cNvPr>
          <p:cNvSpPr txBox="1"/>
          <p:nvPr/>
        </p:nvSpPr>
        <p:spPr>
          <a:xfrm>
            <a:off x="866335" y="5815896"/>
            <a:ext cx="851781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1 - Source: United Nations Conference for Trade and Development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2 - When Are People Most Likely to Buy Online? - MAY 11, 2021, BY GRAHAM CHARLTON - LAST REVISION BY Brad Ward ON May 11, 2021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26ABE2BF-AE33-48DE-BFDC-87AD98A22948}"/>
              </a:ext>
            </a:extLst>
          </p:cNvPr>
          <p:cNvPicPr>
            <a:picLocks noChangeAspect="1"/>
          </p:cNvPicPr>
          <p:nvPr/>
        </p:nvPicPr>
        <p:blipFill>
          <a:blip r:embed="rId2"/>
          <a:stretch>
            <a:fillRect/>
          </a:stretch>
        </p:blipFill>
        <p:spPr>
          <a:xfrm>
            <a:off x="2181546" y="2593564"/>
            <a:ext cx="932069" cy="2962390"/>
          </a:xfrm>
          <a:prstGeom prst="rect">
            <a:avLst/>
          </a:prstGeom>
        </p:spPr>
      </p:pic>
      <p:pic>
        <p:nvPicPr>
          <p:cNvPr id="11" name="Picture 10">
            <a:extLst>
              <a:ext uri="{FF2B5EF4-FFF2-40B4-BE49-F238E27FC236}">
                <a16:creationId xmlns:a16="http://schemas.microsoft.com/office/drawing/2014/main" id="{BB5C2776-1EAF-4401-85B7-EDE88DFC3C64}"/>
              </a:ext>
            </a:extLst>
          </p:cNvPr>
          <p:cNvPicPr>
            <a:picLocks noChangeAspect="1"/>
          </p:cNvPicPr>
          <p:nvPr/>
        </p:nvPicPr>
        <p:blipFill>
          <a:blip r:embed="rId3"/>
          <a:stretch>
            <a:fillRect/>
          </a:stretch>
        </p:blipFill>
        <p:spPr>
          <a:xfrm>
            <a:off x="1886381" y="2140777"/>
            <a:ext cx="1533525" cy="371475"/>
          </a:xfrm>
          <a:prstGeom prst="rect">
            <a:avLst/>
          </a:prstGeom>
        </p:spPr>
      </p:pic>
      <p:pic>
        <p:nvPicPr>
          <p:cNvPr id="16" name="Picture 15">
            <a:extLst>
              <a:ext uri="{FF2B5EF4-FFF2-40B4-BE49-F238E27FC236}">
                <a16:creationId xmlns:a16="http://schemas.microsoft.com/office/drawing/2014/main" id="{EBD49CA2-94C4-4BBE-9C92-A9A0E5D06894}"/>
              </a:ext>
            </a:extLst>
          </p:cNvPr>
          <p:cNvPicPr>
            <a:picLocks noChangeAspect="1"/>
          </p:cNvPicPr>
          <p:nvPr/>
        </p:nvPicPr>
        <p:blipFill>
          <a:blip r:embed="rId4"/>
          <a:stretch>
            <a:fillRect/>
          </a:stretch>
        </p:blipFill>
        <p:spPr>
          <a:xfrm>
            <a:off x="6061363" y="2713632"/>
            <a:ext cx="2438400" cy="3009900"/>
          </a:xfrm>
          <a:prstGeom prst="rect">
            <a:avLst/>
          </a:prstGeom>
        </p:spPr>
      </p:pic>
      <p:sp>
        <p:nvSpPr>
          <p:cNvPr id="19" name="TextBox 18">
            <a:extLst>
              <a:ext uri="{FF2B5EF4-FFF2-40B4-BE49-F238E27FC236}">
                <a16:creationId xmlns:a16="http://schemas.microsoft.com/office/drawing/2014/main" id="{2DB226C8-A1F0-4C61-9936-2A7AF292FA8A}"/>
              </a:ext>
            </a:extLst>
          </p:cNvPr>
          <p:cNvSpPr txBox="1"/>
          <p:nvPr/>
        </p:nvSpPr>
        <p:spPr>
          <a:xfrm>
            <a:off x="1348509" y="1118377"/>
            <a:ext cx="2586182" cy="646331"/>
          </a:xfrm>
          <a:prstGeom prst="rect">
            <a:avLst/>
          </a:prstGeom>
          <a:noFill/>
        </p:spPr>
        <p:txBody>
          <a:bodyPr wrap="square" rtlCol="0">
            <a:spAutoFit/>
          </a:bodyPr>
          <a:lstStyle/>
          <a:p>
            <a:pPr algn="ctr"/>
            <a:r>
              <a:rPr lang="en-GB" dirty="0">
                <a:latin typeface="Open Sans" panose="020B0606030504020204" pitchFamily="34" charset="0"/>
                <a:ea typeface="Open Sans" panose="020B0606030504020204" pitchFamily="34" charset="0"/>
                <a:cs typeface="Open Sans" panose="020B0606030504020204" pitchFamily="34" charset="0"/>
              </a:rPr>
              <a:t>Online transactions &amp; Commerce</a:t>
            </a:r>
          </a:p>
        </p:txBody>
      </p:sp>
    </p:spTree>
    <p:extLst>
      <p:ext uri="{BB962C8B-B14F-4D97-AF65-F5344CB8AC3E}">
        <p14:creationId xmlns:p14="http://schemas.microsoft.com/office/powerpoint/2010/main" val="485485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854A8A9B-0EA3-40A8-931B-5ED3DFA04647}"/>
              </a:ext>
            </a:extLst>
          </p:cNvPr>
          <p:cNvSpPr txBox="1">
            <a:spLocks/>
          </p:cNvSpPr>
          <p:nvPr/>
        </p:nvSpPr>
        <p:spPr>
          <a:xfrm>
            <a:off x="866335" y="134224"/>
            <a:ext cx="8129392" cy="410167"/>
          </a:xfrm>
          <a:prstGeom prst="rect">
            <a:avLst/>
          </a:prstGeom>
        </p:spPr>
        <p:txBody>
          <a:bodyPr>
            <a:noAutofit/>
          </a:bodyPr>
          <a:lstStyle>
            <a:lvl1pPr algn="l" defTabSz="914400" rtl="0" eaLnBrk="1" latinLnBrk="0" hangingPunct="1">
              <a:lnSpc>
                <a:spcPct val="120000"/>
              </a:lnSpc>
              <a:spcBef>
                <a:spcPct val="0"/>
              </a:spcBef>
              <a:buNone/>
              <a:defRPr sz="3200" kern="1200">
                <a:solidFill>
                  <a:schemeClr val="tx1"/>
                </a:solidFill>
                <a:latin typeface="Imprima" pitchFamily="2" charset="77"/>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900" b="0" i="0" u="none" strike="noStrike" kern="1200" cap="none" spc="0" normalizeH="0" baseline="0" noProof="0" dirty="0">
                <a:ln>
                  <a:noFill/>
                </a:ln>
                <a:solidFill>
                  <a:srgbClr val="F16857"/>
                </a:solidFill>
                <a:effectLst/>
                <a:uLnTx/>
                <a:uFillTx/>
                <a:latin typeface="Impima"/>
                <a:ea typeface="Verdana" panose="020B0604030504040204" pitchFamily="34" charset="0"/>
              </a:rPr>
              <a:t>Recurring payments become simple</a:t>
            </a:r>
            <a:endParaRPr kumimoji="0" lang="en-US" sz="2900" b="0" i="0" u="none" strike="noStrike" kern="1200" cap="none" spc="0" normalizeH="0" baseline="0" noProof="0" dirty="0">
              <a:ln>
                <a:noFill/>
              </a:ln>
              <a:solidFill>
                <a:srgbClr val="F16857"/>
              </a:solidFill>
              <a:effectLst/>
              <a:uLnTx/>
              <a:uFillTx/>
              <a:latin typeface="Imprima" pitchFamily="2" charset="77"/>
              <a:ea typeface="Verdana" panose="020B0604030504040204" pitchFamily="34" charset="0"/>
            </a:endParaRPr>
          </a:p>
        </p:txBody>
      </p:sp>
      <p:cxnSp>
        <p:nvCxnSpPr>
          <p:cNvPr id="14" name="Straight Connector 13">
            <a:extLst>
              <a:ext uri="{FF2B5EF4-FFF2-40B4-BE49-F238E27FC236}">
                <a16:creationId xmlns:a16="http://schemas.microsoft.com/office/drawing/2014/main" id="{B8F870AE-D4CC-480B-AD52-AE4B8FD0EA96}"/>
              </a:ext>
            </a:extLst>
          </p:cNvPr>
          <p:cNvCxnSpPr>
            <a:cxnSpLocks/>
          </p:cNvCxnSpPr>
          <p:nvPr/>
        </p:nvCxnSpPr>
        <p:spPr>
          <a:xfrm>
            <a:off x="1171135" y="5860754"/>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7845C69-1222-41A4-AE6D-F419D126770F}"/>
              </a:ext>
            </a:extLst>
          </p:cNvPr>
          <p:cNvSpPr txBox="1"/>
          <p:nvPr/>
        </p:nvSpPr>
        <p:spPr>
          <a:xfrm>
            <a:off x="866335" y="3995575"/>
            <a:ext cx="8739483" cy="1754326"/>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
                <a:srgbClr val="62CABF"/>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Set up a weekly or monthly recurring payments. Instant confirmation of funds and refunds. </a:t>
            </a:r>
          </a:p>
          <a:p>
            <a:pPr marL="285750" marR="0" lvl="0" indent="-285750" algn="l" defTabSz="457200" rtl="0" eaLnBrk="1" fontAlgn="auto" latinLnBrk="0" hangingPunct="1">
              <a:lnSpc>
                <a:spcPct val="100000"/>
              </a:lnSpc>
              <a:spcBef>
                <a:spcPts val="0"/>
              </a:spcBef>
              <a:spcAft>
                <a:spcPts val="0"/>
              </a:spcAft>
              <a:buClr>
                <a:srgbClr val="62CABF"/>
              </a:buClr>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457200" rtl="0" eaLnBrk="1" fontAlgn="auto" latinLnBrk="0" hangingPunct="1">
              <a:lnSpc>
                <a:spcPct val="100000"/>
              </a:lnSpc>
              <a:spcBef>
                <a:spcPts val="0"/>
              </a:spcBef>
              <a:spcAft>
                <a:spcPts val="0"/>
              </a:spcAft>
              <a:buClr>
                <a:srgbClr val="62CABF"/>
              </a:buClr>
              <a:buSzTx/>
              <a:buFont typeface="Wingdings" panose="05000000000000000000" pitchFamily="2" charset="2"/>
              <a:buChar char="§"/>
              <a:tabLst/>
              <a:defRPr/>
            </a:pPr>
            <a:r>
              <a:rPr kumimoji="0" lang="en-US" sz="1800" b="1"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Variable recurring payments </a:t>
            </a:r>
            <a:br>
              <a:rPr kumimoji="0" lang="en-US" sz="1800" b="1"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8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Replace expensive direct debits and cards on file. </a:t>
            </a:r>
            <a:br>
              <a:rPr kumimoji="0" lang="en-US" sz="18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8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Variable recurring payments to top-up accounts or pay subscriptions. </a:t>
            </a:r>
            <a:endParaRPr kumimoji="0" lang="en-GB" sz="18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Graphical user interface, text, application&#10;&#10;Description automatically generated">
            <a:extLst>
              <a:ext uri="{FF2B5EF4-FFF2-40B4-BE49-F238E27FC236}">
                <a16:creationId xmlns:a16="http://schemas.microsoft.com/office/drawing/2014/main" id="{F6989376-AE21-4097-8F73-9238C46F2B1C}"/>
              </a:ext>
            </a:extLst>
          </p:cNvPr>
          <p:cNvPicPr>
            <a:picLocks noChangeAspect="1"/>
          </p:cNvPicPr>
          <p:nvPr/>
        </p:nvPicPr>
        <p:blipFill>
          <a:blip r:embed="rId2"/>
          <a:stretch>
            <a:fillRect/>
          </a:stretch>
        </p:blipFill>
        <p:spPr>
          <a:xfrm>
            <a:off x="866335" y="837046"/>
            <a:ext cx="4902032" cy="2820554"/>
          </a:xfrm>
          <a:prstGeom prst="rect">
            <a:avLst/>
          </a:prstGeom>
        </p:spPr>
      </p:pic>
    </p:spTree>
    <p:extLst>
      <p:ext uri="{BB962C8B-B14F-4D97-AF65-F5344CB8AC3E}">
        <p14:creationId xmlns:p14="http://schemas.microsoft.com/office/powerpoint/2010/main" val="2639250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854A8A9B-0EA3-40A8-931B-5ED3DFA04647}"/>
              </a:ext>
            </a:extLst>
          </p:cNvPr>
          <p:cNvSpPr txBox="1">
            <a:spLocks/>
          </p:cNvSpPr>
          <p:nvPr/>
        </p:nvSpPr>
        <p:spPr>
          <a:xfrm>
            <a:off x="866335" y="134224"/>
            <a:ext cx="8129392" cy="410167"/>
          </a:xfrm>
          <a:prstGeom prst="rect">
            <a:avLst/>
          </a:prstGeom>
        </p:spPr>
        <p:txBody>
          <a:bodyPr>
            <a:noAutofit/>
          </a:bodyPr>
          <a:lstStyle>
            <a:lvl1pPr algn="l" defTabSz="914400" rtl="0" eaLnBrk="1" latinLnBrk="0" hangingPunct="1">
              <a:lnSpc>
                <a:spcPct val="120000"/>
              </a:lnSpc>
              <a:spcBef>
                <a:spcPct val="0"/>
              </a:spcBef>
              <a:buNone/>
              <a:defRPr sz="3200" kern="1200">
                <a:solidFill>
                  <a:schemeClr val="tx1"/>
                </a:solidFill>
                <a:latin typeface="Imprima" pitchFamily="2" charset="77"/>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900" b="0" i="0" u="none" strike="noStrike" kern="1200" cap="none" spc="0" normalizeH="0" baseline="0" noProof="0" dirty="0">
                <a:ln>
                  <a:noFill/>
                </a:ln>
                <a:solidFill>
                  <a:srgbClr val="F16857"/>
                </a:solidFill>
                <a:effectLst/>
                <a:uLnTx/>
                <a:uFillTx/>
                <a:latin typeface="Impima"/>
                <a:ea typeface="Verdana" panose="020B0604030504040204" pitchFamily="34" charset="0"/>
              </a:rPr>
              <a:t>Strong Customer Authentication to </a:t>
            </a:r>
            <a:br>
              <a:rPr kumimoji="0" lang="en-GB" sz="2900" b="0" i="0" u="none" strike="noStrike" kern="1200" cap="none" spc="0" normalizeH="0" baseline="0" noProof="0" dirty="0">
                <a:ln>
                  <a:noFill/>
                </a:ln>
                <a:solidFill>
                  <a:srgbClr val="F16857"/>
                </a:solidFill>
                <a:effectLst/>
                <a:uLnTx/>
                <a:uFillTx/>
                <a:latin typeface="Impima"/>
                <a:ea typeface="Verdana" panose="020B0604030504040204" pitchFamily="34" charset="0"/>
              </a:rPr>
            </a:br>
            <a:r>
              <a:rPr kumimoji="0" lang="en-GB" sz="2900" b="0" i="0" u="none" strike="noStrike" kern="1200" cap="none" spc="0" normalizeH="0" baseline="0" noProof="0" dirty="0">
                <a:ln>
                  <a:noFill/>
                </a:ln>
                <a:solidFill>
                  <a:srgbClr val="F16857"/>
                </a:solidFill>
                <a:effectLst/>
                <a:uLnTx/>
                <a:uFillTx/>
                <a:latin typeface="Impima"/>
                <a:ea typeface="Verdana" panose="020B0604030504040204" pitchFamily="34" charset="0"/>
              </a:rPr>
              <a:t>complicate online card payments…</a:t>
            </a:r>
            <a:endParaRPr kumimoji="0" lang="en-US" sz="2900" b="0" i="0" u="none" strike="noStrike" kern="1200" cap="none" spc="0" normalizeH="0" baseline="0" noProof="0" dirty="0">
              <a:ln>
                <a:noFill/>
              </a:ln>
              <a:solidFill>
                <a:srgbClr val="F16857"/>
              </a:solidFill>
              <a:effectLst/>
              <a:uLnTx/>
              <a:uFillTx/>
              <a:latin typeface="Imprima" pitchFamily="2" charset="77"/>
              <a:ea typeface="Verdana" panose="020B0604030504040204" pitchFamily="34" charset="0"/>
            </a:endParaRPr>
          </a:p>
        </p:txBody>
      </p:sp>
      <p:cxnSp>
        <p:nvCxnSpPr>
          <p:cNvPr id="14" name="Straight Connector 13">
            <a:extLst>
              <a:ext uri="{FF2B5EF4-FFF2-40B4-BE49-F238E27FC236}">
                <a16:creationId xmlns:a16="http://schemas.microsoft.com/office/drawing/2014/main" id="{B8F870AE-D4CC-480B-AD52-AE4B8FD0EA96}"/>
              </a:ext>
            </a:extLst>
          </p:cNvPr>
          <p:cNvCxnSpPr>
            <a:cxnSpLocks/>
          </p:cNvCxnSpPr>
          <p:nvPr/>
        </p:nvCxnSpPr>
        <p:spPr>
          <a:xfrm>
            <a:off x="1171135" y="5860754"/>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B3B8508-81EF-4DC0-B1D1-1EEC9AE21470}"/>
              </a:ext>
            </a:extLst>
          </p:cNvPr>
          <p:cNvSpPr txBox="1"/>
          <p:nvPr/>
        </p:nvSpPr>
        <p:spPr>
          <a:xfrm>
            <a:off x="773968" y="1588653"/>
            <a:ext cx="4555414" cy="32932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62CABF"/>
              </a:buClr>
              <a:buSzTx/>
              <a:buFontTx/>
              <a:buNone/>
              <a:tabLst/>
              <a:defRPr/>
            </a:pPr>
            <a:r>
              <a:rPr kumimoji="0" lang="en-GB" sz="1600" b="1"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Card Payments</a:t>
            </a:r>
            <a:br>
              <a:rPr kumimoji="0" lang="en-GB" sz="1600" b="1"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GB" sz="1600" b="1"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
                <a:srgbClr val="62CABF"/>
              </a:buClr>
              <a:buSzTx/>
              <a:buFontTx/>
              <a:buNone/>
              <a:tabLst/>
              <a:defRPr/>
            </a:pPr>
            <a:r>
              <a:rPr kumimoji="0" lang="en-GB" sz="1600" b="1"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Much longer checkout process for users</a:t>
            </a:r>
            <a:b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
                <a:srgbClr val="62CABF"/>
              </a:buClr>
              <a:buSzTx/>
              <a:buFontTx/>
              <a:buNone/>
              <a:tabLst/>
              <a:defRPr/>
            </a:pPr>
            <a: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	High transaction costs</a:t>
            </a:r>
            <a:b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
                <a:srgbClr val="62CABF"/>
              </a:buClr>
              <a:buSzTx/>
              <a:buFontTx/>
              <a:buNone/>
              <a:tabLst/>
              <a:defRPr/>
            </a:pPr>
            <a: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	Higher fraud rate</a:t>
            </a:r>
            <a:b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
                <a:srgbClr val="62CABF"/>
              </a:buClr>
              <a:buSzTx/>
              <a:buFontTx/>
              <a:buNone/>
              <a:tabLst/>
              <a:defRPr/>
            </a:pPr>
            <a: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	Huge chargeback cost</a:t>
            </a:r>
            <a:b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
                <a:srgbClr val="62CABF"/>
              </a:buClr>
              <a:buSzTx/>
              <a:buFontTx/>
              <a:buNone/>
              <a:tabLst/>
              <a:defRPr/>
            </a:pPr>
            <a: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	Long settlement process</a:t>
            </a:r>
            <a:b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
                <a:srgbClr val="62CABF"/>
              </a:buClr>
              <a:buSzTx/>
              <a:buFontTx/>
              <a:buNone/>
              <a:tabLst/>
              <a:defRPr/>
            </a:pPr>
            <a: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	Hardware and set-up costs</a:t>
            </a:r>
          </a:p>
        </p:txBody>
      </p:sp>
      <p:sp>
        <p:nvSpPr>
          <p:cNvPr id="8" name="TextBox 7">
            <a:extLst>
              <a:ext uri="{FF2B5EF4-FFF2-40B4-BE49-F238E27FC236}">
                <a16:creationId xmlns:a16="http://schemas.microsoft.com/office/drawing/2014/main" id="{14715318-12C6-483F-8DBD-85B1AC80BE27}"/>
              </a:ext>
            </a:extLst>
          </p:cNvPr>
          <p:cNvSpPr txBox="1"/>
          <p:nvPr/>
        </p:nvSpPr>
        <p:spPr>
          <a:xfrm>
            <a:off x="5481782" y="1620979"/>
            <a:ext cx="4555414" cy="37856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62CABF"/>
              </a:buClr>
              <a:buSzTx/>
              <a:buFontTx/>
              <a:buNone/>
              <a:tabLst/>
              <a:defRPr/>
            </a:pPr>
            <a:r>
              <a:rPr kumimoji="0" lang="en-GB" sz="1600" b="1"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Open Banking</a:t>
            </a:r>
            <a:br>
              <a:rPr kumimoji="0" lang="en-GB" sz="1600" b="1"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GB" sz="1600" b="1"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
                <a:srgbClr val="62CABF"/>
              </a:buClr>
              <a:buSzTx/>
              <a:buFontTx/>
              <a:buNone/>
              <a:tabLst/>
              <a:defRPr/>
            </a:pPr>
            <a: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	Seamless and slick checkout</a:t>
            </a:r>
            <a:b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
                <a:srgbClr val="62CABF"/>
              </a:buClr>
              <a:buSzTx/>
              <a:buFontTx/>
              <a:buNone/>
              <a:tabLst/>
              <a:defRPr/>
            </a:pPr>
            <a: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	Fixed low costs</a:t>
            </a:r>
          </a:p>
          <a:p>
            <a:pPr marL="0" marR="0" lvl="0" indent="0" algn="l" defTabSz="457200" rtl="0" eaLnBrk="1" fontAlgn="auto" latinLnBrk="0" hangingPunct="1">
              <a:lnSpc>
                <a:spcPct val="100000"/>
              </a:lnSpc>
              <a:spcBef>
                <a:spcPts val="0"/>
              </a:spcBef>
              <a:spcAft>
                <a:spcPts val="0"/>
              </a:spcAft>
              <a:buClr>
                <a:srgbClr val="62CABF"/>
              </a:buClr>
              <a:buSzTx/>
              <a:buFontTx/>
              <a:buNone/>
              <a:tabLst/>
              <a:defRPr/>
            </a:pPr>
            <a:b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	Instant settlement / instant refunds</a:t>
            </a:r>
            <a:b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
                <a:srgbClr val="62CABF"/>
              </a:buClr>
              <a:buSzTx/>
              <a:buFontTx/>
              <a:buNone/>
              <a:tabLst/>
              <a:defRPr/>
            </a:pPr>
            <a: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	Improve conversation rates (&gt;95%)</a:t>
            </a:r>
            <a:b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
                <a:srgbClr val="62CABF"/>
              </a:buClr>
              <a:buSzTx/>
              <a:buFontTx/>
              <a:buNone/>
              <a:tabLst/>
              <a:defRPr/>
            </a:pPr>
            <a: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	Reduce fraud / no card data stored</a:t>
            </a:r>
            <a:b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
                <a:srgbClr val="62CABF"/>
              </a:buClr>
              <a:buSzTx/>
              <a:buFontTx/>
              <a:buNone/>
              <a:tabLst/>
              <a:defRPr/>
            </a:pPr>
            <a: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	Reduce chargebacks</a:t>
            </a:r>
          </a:p>
          <a:p>
            <a:pPr marL="0" marR="0" lvl="0" indent="0" algn="l" defTabSz="457200" rtl="0" eaLnBrk="1" fontAlgn="auto" latinLnBrk="0" hangingPunct="1">
              <a:lnSpc>
                <a:spcPct val="100000"/>
              </a:lnSpc>
              <a:spcBef>
                <a:spcPts val="0"/>
              </a:spcBef>
              <a:spcAft>
                <a:spcPts val="0"/>
              </a:spcAft>
              <a:buClr>
                <a:srgbClr val="62CABF"/>
              </a:buClr>
              <a:buSzTx/>
              <a:buFontTx/>
              <a:buNone/>
              <a:tabLst/>
              <a:defRPr/>
            </a:pPr>
            <a:endPar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
                <a:srgbClr val="62CABF"/>
              </a:buClr>
              <a:buSzTx/>
              <a:buFontTx/>
              <a:buNone/>
              <a:tabLst/>
              <a:defRPr/>
            </a:pPr>
            <a: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	No POS hardware required</a:t>
            </a:r>
          </a:p>
        </p:txBody>
      </p:sp>
      <p:pic>
        <p:nvPicPr>
          <p:cNvPr id="3" name="Graphic 2" descr="Badge Tick with solid fill">
            <a:extLst>
              <a:ext uri="{FF2B5EF4-FFF2-40B4-BE49-F238E27FC236}">
                <a16:creationId xmlns:a16="http://schemas.microsoft.com/office/drawing/2014/main" id="{F9EC76D1-B579-4524-A7EE-79E6D1150D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81782" y="2094345"/>
            <a:ext cx="344055" cy="344055"/>
          </a:xfrm>
          <a:prstGeom prst="rect">
            <a:avLst/>
          </a:prstGeom>
        </p:spPr>
      </p:pic>
      <p:pic>
        <p:nvPicPr>
          <p:cNvPr id="10" name="Graphic 9" descr="Badge Tick with solid fill">
            <a:extLst>
              <a:ext uri="{FF2B5EF4-FFF2-40B4-BE49-F238E27FC236}">
                <a16:creationId xmlns:a16="http://schemas.microsoft.com/office/drawing/2014/main" id="{E5DAA92D-2C39-4016-AD27-7EF131991F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81782" y="2600036"/>
            <a:ext cx="344055" cy="344055"/>
          </a:xfrm>
          <a:prstGeom prst="rect">
            <a:avLst/>
          </a:prstGeom>
        </p:spPr>
      </p:pic>
      <p:pic>
        <p:nvPicPr>
          <p:cNvPr id="11" name="Graphic 10" descr="Badge Tick with solid fill">
            <a:extLst>
              <a:ext uri="{FF2B5EF4-FFF2-40B4-BE49-F238E27FC236}">
                <a16:creationId xmlns:a16="http://schemas.microsoft.com/office/drawing/2014/main" id="{2BB1758C-3A69-4948-9971-395C30CEF59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81782" y="3068781"/>
            <a:ext cx="344055" cy="344055"/>
          </a:xfrm>
          <a:prstGeom prst="rect">
            <a:avLst/>
          </a:prstGeom>
        </p:spPr>
      </p:pic>
      <p:pic>
        <p:nvPicPr>
          <p:cNvPr id="12" name="Graphic 11" descr="Badge Tick with solid fill">
            <a:extLst>
              <a:ext uri="{FF2B5EF4-FFF2-40B4-BE49-F238E27FC236}">
                <a16:creationId xmlns:a16="http://schemas.microsoft.com/office/drawing/2014/main" id="{4CF41AA4-8F11-4F10-A5F6-979E1D29F0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81782" y="3576781"/>
            <a:ext cx="344055" cy="344055"/>
          </a:xfrm>
          <a:prstGeom prst="rect">
            <a:avLst/>
          </a:prstGeom>
        </p:spPr>
      </p:pic>
      <p:pic>
        <p:nvPicPr>
          <p:cNvPr id="13" name="Graphic 12" descr="Badge Tick with solid fill">
            <a:extLst>
              <a:ext uri="{FF2B5EF4-FFF2-40B4-BE49-F238E27FC236}">
                <a16:creationId xmlns:a16="http://schemas.microsoft.com/office/drawing/2014/main" id="{690EA8E0-EC1A-49BB-A476-0F791F9FCF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81782" y="4047836"/>
            <a:ext cx="344055" cy="344055"/>
          </a:xfrm>
          <a:prstGeom prst="rect">
            <a:avLst/>
          </a:prstGeom>
        </p:spPr>
      </p:pic>
      <p:pic>
        <p:nvPicPr>
          <p:cNvPr id="15" name="Graphic 14" descr="Badge Tick with solid fill">
            <a:extLst>
              <a:ext uri="{FF2B5EF4-FFF2-40B4-BE49-F238E27FC236}">
                <a16:creationId xmlns:a16="http://schemas.microsoft.com/office/drawing/2014/main" id="{B5CC2C7A-5A6E-4AB8-BD19-51FF55D76B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81782" y="4537807"/>
            <a:ext cx="344055" cy="344055"/>
          </a:xfrm>
          <a:prstGeom prst="rect">
            <a:avLst/>
          </a:prstGeom>
        </p:spPr>
      </p:pic>
      <p:pic>
        <p:nvPicPr>
          <p:cNvPr id="16" name="Graphic 15" descr="Badge Tick with solid fill">
            <a:extLst>
              <a:ext uri="{FF2B5EF4-FFF2-40B4-BE49-F238E27FC236}">
                <a16:creationId xmlns:a16="http://schemas.microsoft.com/office/drawing/2014/main" id="{F62756BD-E0B7-4E94-924F-F8A2B8627C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81782" y="5034262"/>
            <a:ext cx="344055" cy="344055"/>
          </a:xfrm>
          <a:prstGeom prst="rect">
            <a:avLst/>
          </a:prstGeom>
        </p:spPr>
      </p:pic>
      <p:pic>
        <p:nvPicPr>
          <p:cNvPr id="17" name="Graphic 16" descr="Badge Cross with solid fill">
            <a:extLst>
              <a:ext uri="{FF2B5EF4-FFF2-40B4-BE49-F238E27FC236}">
                <a16:creationId xmlns:a16="http://schemas.microsoft.com/office/drawing/2014/main" id="{722FD9C5-D387-4525-80CA-58D4A21445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3968" y="2094345"/>
            <a:ext cx="332509" cy="332509"/>
          </a:xfrm>
          <a:prstGeom prst="rect">
            <a:avLst/>
          </a:prstGeom>
        </p:spPr>
      </p:pic>
      <p:pic>
        <p:nvPicPr>
          <p:cNvPr id="19" name="Graphic 18" descr="Badge Cross with solid fill">
            <a:extLst>
              <a:ext uri="{FF2B5EF4-FFF2-40B4-BE49-F238E27FC236}">
                <a16:creationId xmlns:a16="http://schemas.microsoft.com/office/drawing/2014/main" id="{3CD1CE1D-A495-45C7-8D12-78A2280258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3968" y="3068781"/>
            <a:ext cx="332509" cy="332509"/>
          </a:xfrm>
          <a:prstGeom prst="rect">
            <a:avLst/>
          </a:prstGeom>
        </p:spPr>
      </p:pic>
      <p:pic>
        <p:nvPicPr>
          <p:cNvPr id="20" name="Graphic 19" descr="Badge Cross with solid fill">
            <a:extLst>
              <a:ext uri="{FF2B5EF4-FFF2-40B4-BE49-F238E27FC236}">
                <a16:creationId xmlns:a16="http://schemas.microsoft.com/office/drawing/2014/main" id="{9A0A6524-604A-48D3-8AB8-BA2E983D40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3968" y="3576781"/>
            <a:ext cx="332509" cy="332509"/>
          </a:xfrm>
          <a:prstGeom prst="rect">
            <a:avLst/>
          </a:prstGeom>
        </p:spPr>
      </p:pic>
      <p:pic>
        <p:nvPicPr>
          <p:cNvPr id="21" name="Graphic 20" descr="Badge Cross with solid fill">
            <a:extLst>
              <a:ext uri="{FF2B5EF4-FFF2-40B4-BE49-F238E27FC236}">
                <a16:creationId xmlns:a16="http://schemas.microsoft.com/office/drawing/2014/main" id="{C7299567-887B-43D3-974C-C22E87BC20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3968" y="4047836"/>
            <a:ext cx="332509" cy="332509"/>
          </a:xfrm>
          <a:prstGeom prst="rect">
            <a:avLst/>
          </a:prstGeom>
        </p:spPr>
      </p:pic>
      <p:pic>
        <p:nvPicPr>
          <p:cNvPr id="22" name="Graphic 21" descr="Badge Cross with solid fill">
            <a:extLst>
              <a:ext uri="{FF2B5EF4-FFF2-40B4-BE49-F238E27FC236}">
                <a16:creationId xmlns:a16="http://schemas.microsoft.com/office/drawing/2014/main" id="{8FD4CCD0-CE02-47F3-951E-089837923B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3968" y="4512406"/>
            <a:ext cx="332509" cy="332509"/>
          </a:xfrm>
          <a:prstGeom prst="rect">
            <a:avLst/>
          </a:prstGeom>
        </p:spPr>
      </p:pic>
      <p:pic>
        <p:nvPicPr>
          <p:cNvPr id="23" name="Graphic 22" descr="Badge Cross with solid fill">
            <a:extLst>
              <a:ext uri="{FF2B5EF4-FFF2-40B4-BE49-F238E27FC236}">
                <a16:creationId xmlns:a16="http://schemas.microsoft.com/office/drawing/2014/main" id="{C9877E17-21D4-476B-9B2C-F4CF9024A7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3968" y="2579254"/>
            <a:ext cx="332509" cy="332509"/>
          </a:xfrm>
          <a:prstGeom prst="rect">
            <a:avLst/>
          </a:prstGeom>
        </p:spPr>
      </p:pic>
      <p:pic>
        <p:nvPicPr>
          <p:cNvPr id="24" name="Picture 23" descr="Icon&#10;&#10;Description automatically generated">
            <a:extLst>
              <a:ext uri="{FF2B5EF4-FFF2-40B4-BE49-F238E27FC236}">
                <a16:creationId xmlns:a16="http://schemas.microsoft.com/office/drawing/2014/main" id="{18B74AB6-CE40-4832-BAC8-5191B4D05EC8}"/>
              </a:ext>
            </a:extLst>
          </p:cNvPr>
          <p:cNvPicPr>
            <a:picLocks noChangeAspect="1"/>
          </p:cNvPicPr>
          <p:nvPr/>
        </p:nvPicPr>
        <p:blipFill>
          <a:blip r:embed="rId6"/>
          <a:stretch>
            <a:fillRect/>
          </a:stretch>
        </p:blipFill>
        <p:spPr>
          <a:xfrm>
            <a:off x="8538451" y="544391"/>
            <a:ext cx="806013" cy="806013"/>
          </a:xfrm>
          <a:prstGeom prst="rect">
            <a:avLst/>
          </a:prstGeom>
        </p:spPr>
      </p:pic>
      <p:pic>
        <p:nvPicPr>
          <p:cNvPr id="25" name="Picture 24">
            <a:extLst>
              <a:ext uri="{FF2B5EF4-FFF2-40B4-BE49-F238E27FC236}">
                <a16:creationId xmlns:a16="http://schemas.microsoft.com/office/drawing/2014/main" id="{4DDC8D93-E810-47F2-975E-9EE7D37D14D2}"/>
              </a:ext>
            </a:extLst>
          </p:cNvPr>
          <p:cNvPicPr>
            <a:picLocks noChangeAspect="1"/>
          </p:cNvPicPr>
          <p:nvPr/>
        </p:nvPicPr>
        <p:blipFill>
          <a:blip r:embed="rId7"/>
          <a:stretch>
            <a:fillRect/>
          </a:stretch>
        </p:blipFill>
        <p:spPr>
          <a:xfrm>
            <a:off x="166254" y="1676225"/>
            <a:ext cx="9677530" cy="3607422"/>
          </a:xfrm>
          <a:prstGeom prst="rect">
            <a:avLst/>
          </a:prstGeom>
        </p:spPr>
      </p:pic>
    </p:spTree>
    <p:extLst>
      <p:ext uri="{BB962C8B-B14F-4D97-AF65-F5344CB8AC3E}">
        <p14:creationId xmlns:p14="http://schemas.microsoft.com/office/powerpoint/2010/main" val="333923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A044004B-0D16-4C2D-A7A1-332F8D4611C8}"/>
              </a:ext>
            </a:extLst>
          </p:cNvPr>
          <p:cNvSpPr txBox="1">
            <a:spLocks/>
          </p:cNvSpPr>
          <p:nvPr/>
        </p:nvSpPr>
        <p:spPr>
          <a:xfrm>
            <a:off x="866335" y="134224"/>
            <a:ext cx="8860848" cy="410167"/>
          </a:xfrm>
          <a:prstGeom prst="rect">
            <a:avLst/>
          </a:prstGeom>
        </p:spPr>
        <p:txBody>
          <a:bodyPr>
            <a:noAutofit/>
          </a:bodyPr>
          <a:lstStyle>
            <a:lvl1pPr algn="l" defTabSz="914400" rtl="0" eaLnBrk="1" latinLnBrk="0" hangingPunct="1">
              <a:lnSpc>
                <a:spcPct val="120000"/>
              </a:lnSpc>
              <a:spcBef>
                <a:spcPct val="0"/>
              </a:spcBef>
              <a:buNone/>
              <a:defRPr sz="3200" kern="1200">
                <a:solidFill>
                  <a:schemeClr val="tx1"/>
                </a:solidFill>
                <a:latin typeface="Imprima" pitchFamily="2" charset="77"/>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900" b="0" i="0" u="none" strike="noStrike" kern="1200" cap="none" spc="0" normalizeH="0" baseline="0" noProof="0" dirty="0">
                <a:ln>
                  <a:noFill/>
                </a:ln>
                <a:solidFill>
                  <a:srgbClr val="F16857"/>
                </a:solidFill>
                <a:effectLst/>
                <a:uLnTx/>
                <a:uFillTx/>
                <a:latin typeface="Imprima"/>
                <a:ea typeface="Open Sans" panose="020B0606030504020204" pitchFamily="34" charset="0"/>
                <a:cs typeface="Open Sans" panose="020B0606030504020204" pitchFamily="34" charset="0"/>
              </a:rPr>
              <a:t>Innovations Conference</a:t>
            </a:r>
            <a:endParaRPr kumimoji="0" lang="en-US" sz="1600" b="0" i="0" u="none" strike="noStrike" kern="1200" cap="none" spc="0" normalizeH="0" baseline="0" noProof="0" dirty="0">
              <a:ln>
                <a:noFill/>
              </a:ln>
              <a:solidFill>
                <a:srgbClr val="F16857"/>
              </a:solidFill>
              <a:effectLst/>
              <a:uLnTx/>
              <a:uFillTx/>
              <a:latin typeface="Imprima"/>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900" b="0" i="0" u="none" strike="noStrike" kern="1200" cap="none" spc="0" normalizeH="0" baseline="0" noProof="0" dirty="0">
              <a:ln>
                <a:noFill/>
              </a:ln>
              <a:solidFill>
                <a:srgbClr val="F16857"/>
              </a:solidFill>
              <a:effectLst/>
              <a:uLnTx/>
              <a:uFillTx/>
              <a:latin typeface="Imprima"/>
              <a:ea typeface="Open Sans" panose="020B0606030504020204" pitchFamily="34" charset="0"/>
              <a:cs typeface="Open Sans" panose="020B0606030504020204" pitchFamily="34" charset="0"/>
            </a:endParaRPr>
          </a:p>
        </p:txBody>
      </p:sp>
      <p:grpSp>
        <p:nvGrpSpPr>
          <p:cNvPr id="22" name="그룹 84">
            <a:extLst>
              <a:ext uri="{FF2B5EF4-FFF2-40B4-BE49-F238E27FC236}">
                <a16:creationId xmlns:a16="http://schemas.microsoft.com/office/drawing/2014/main" id="{C9873316-9ACA-4DC3-8BAB-71907B8C204C}"/>
              </a:ext>
            </a:extLst>
          </p:cNvPr>
          <p:cNvGrpSpPr/>
          <p:nvPr/>
        </p:nvGrpSpPr>
        <p:grpSpPr>
          <a:xfrm>
            <a:off x="6824153" y="-4777567"/>
            <a:ext cx="1792552" cy="736693"/>
            <a:chOff x="3664648" y="1802131"/>
            <a:chExt cx="1792552" cy="736693"/>
          </a:xfrm>
        </p:grpSpPr>
        <p:grpSp>
          <p:nvGrpSpPr>
            <p:cNvPr id="23" name="그룹 230">
              <a:extLst>
                <a:ext uri="{FF2B5EF4-FFF2-40B4-BE49-F238E27FC236}">
                  <a16:creationId xmlns:a16="http://schemas.microsoft.com/office/drawing/2014/main" id="{59E24B1D-45B9-4500-9C67-B5D5FBADEEB1}"/>
                </a:ext>
              </a:extLst>
            </p:cNvPr>
            <p:cNvGrpSpPr/>
            <p:nvPr/>
          </p:nvGrpSpPr>
          <p:grpSpPr>
            <a:xfrm>
              <a:off x="3664648" y="1802131"/>
              <a:ext cx="1792552" cy="736693"/>
              <a:chOff x="1726049" y="1770381"/>
              <a:chExt cx="1792552" cy="736693"/>
            </a:xfrm>
          </p:grpSpPr>
          <p:sp>
            <p:nvSpPr>
              <p:cNvPr id="25" name="직사각형 239">
                <a:extLst>
                  <a:ext uri="{FF2B5EF4-FFF2-40B4-BE49-F238E27FC236}">
                    <a16:creationId xmlns:a16="http://schemas.microsoft.com/office/drawing/2014/main" id="{69C6CCFE-D5D4-4EE8-B427-3A667488EC08}"/>
                  </a:ext>
                </a:extLst>
              </p:cNvPr>
              <p:cNvSpPr/>
              <p:nvPr/>
            </p:nvSpPr>
            <p:spPr>
              <a:xfrm>
                <a:off x="1726049" y="2387074"/>
                <a:ext cx="1451514" cy="120000"/>
              </a:xfrm>
              <a:prstGeom prst="rect">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white"/>
                    </a:solidFill>
                    <a:effectLst/>
                    <a:uLnTx/>
                    <a:uFillTx/>
                    <a:latin typeface="Roboto Condensed Light"/>
                    <a:ea typeface="Roboto Condensed Regular"/>
                    <a:cs typeface="+mn-cs"/>
                  </a:rPr>
                  <a:t> </a:t>
                </a: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26" name="도넛 9">
                <a:extLst>
                  <a:ext uri="{FF2B5EF4-FFF2-40B4-BE49-F238E27FC236}">
                    <a16:creationId xmlns:a16="http://schemas.microsoft.com/office/drawing/2014/main" id="{EAF553B8-15A4-4337-90A8-76F22ECD5D4F}"/>
                  </a:ext>
                </a:extLst>
              </p:cNvPr>
              <p:cNvSpPr/>
              <p:nvPr/>
            </p:nvSpPr>
            <p:spPr>
              <a:xfrm rot="5400000">
                <a:off x="3177563" y="2267074"/>
                <a:ext cx="240000" cy="240000"/>
              </a:xfrm>
              <a:custGeom>
                <a:avLst/>
                <a:gdLst/>
                <a:ahLst/>
                <a:cxnLst/>
                <a:rect l="l" t="t" r="r" b="b"/>
                <a:pathLst>
                  <a:path w="900000" h="900000">
                    <a:moveTo>
                      <a:pt x="0" y="0"/>
                    </a:moveTo>
                    <a:cubicBezTo>
                      <a:pt x="497056" y="0"/>
                      <a:pt x="900000" y="402944"/>
                      <a:pt x="900000" y="900000"/>
                    </a:cubicBezTo>
                    <a:lnTo>
                      <a:pt x="450000" y="900000"/>
                    </a:lnTo>
                    <a:cubicBezTo>
                      <a:pt x="450000" y="651472"/>
                      <a:pt x="248528" y="450000"/>
                      <a:pt x="0" y="450000"/>
                    </a:cubicBezTo>
                    <a:close/>
                  </a:path>
                </a:pathLst>
              </a:cu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black"/>
                  </a:solidFill>
                  <a:effectLst/>
                  <a:uLnTx/>
                  <a:uFillTx/>
                  <a:latin typeface="Roboto Condensed Light"/>
                  <a:ea typeface="Roboto Condensed Regular"/>
                  <a:cs typeface="+mn-cs"/>
                </a:endParaRPr>
              </a:p>
            </p:txBody>
          </p:sp>
          <p:sp>
            <p:nvSpPr>
              <p:cNvPr id="27" name="직사각형 241">
                <a:extLst>
                  <a:ext uri="{FF2B5EF4-FFF2-40B4-BE49-F238E27FC236}">
                    <a16:creationId xmlns:a16="http://schemas.microsoft.com/office/drawing/2014/main" id="{8564968F-8E50-4890-ABE0-218065D1BC26}"/>
                  </a:ext>
                </a:extLst>
              </p:cNvPr>
              <p:cNvSpPr/>
              <p:nvPr/>
            </p:nvSpPr>
            <p:spPr>
              <a:xfrm rot="16200000">
                <a:off x="3267563" y="2117074"/>
                <a:ext cx="180000" cy="120000"/>
              </a:xfrm>
              <a:prstGeom prst="rect">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white"/>
                    </a:solidFill>
                    <a:effectLst/>
                    <a:uLnTx/>
                    <a:uFillTx/>
                    <a:latin typeface="Roboto Condensed Light"/>
                    <a:ea typeface="Roboto Condensed Regular"/>
                    <a:cs typeface="+mn-cs"/>
                  </a:rPr>
                  <a:t> </a:t>
                </a: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28" name="이등변 삼각형 242">
                <a:extLst>
                  <a:ext uri="{FF2B5EF4-FFF2-40B4-BE49-F238E27FC236}">
                    <a16:creationId xmlns:a16="http://schemas.microsoft.com/office/drawing/2014/main" id="{136A5007-B750-49B8-9B82-A9480D9E85B7}"/>
                  </a:ext>
                </a:extLst>
              </p:cNvPr>
              <p:cNvSpPr/>
              <p:nvPr/>
            </p:nvSpPr>
            <p:spPr>
              <a:xfrm>
                <a:off x="3196525" y="1770381"/>
                <a:ext cx="322076" cy="316693"/>
              </a:xfrm>
              <a:prstGeom prst="triangle">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29" name="직각 삼각형 243">
                <a:extLst>
                  <a:ext uri="{FF2B5EF4-FFF2-40B4-BE49-F238E27FC236}">
                    <a16:creationId xmlns:a16="http://schemas.microsoft.com/office/drawing/2014/main" id="{27EA0D01-CCC0-434F-83D7-64F0FDC999DD}"/>
                  </a:ext>
                </a:extLst>
              </p:cNvPr>
              <p:cNvSpPr>
                <a:spLocks/>
              </p:cNvSpPr>
              <p:nvPr/>
            </p:nvSpPr>
            <p:spPr>
              <a:xfrm rot="5400000">
                <a:off x="3298163" y="2086474"/>
                <a:ext cx="118800" cy="120000"/>
              </a:xfrm>
              <a:prstGeom prst="rtTriangle">
                <a:avLst/>
              </a:prstGeom>
              <a:solidFill>
                <a:srgbClr val="FFC000">
                  <a:alpha val="10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grpSp>
        <p:sp>
          <p:nvSpPr>
            <p:cNvPr id="24" name="직사각형 182">
              <a:extLst>
                <a:ext uri="{FF2B5EF4-FFF2-40B4-BE49-F238E27FC236}">
                  <a16:creationId xmlns:a16="http://schemas.microsoft.com/office/drawing/2014/main" id="{2E05B40B-A96E-487A-B2CA-36A9A9658150}"/>
                </a:ext>
              </a:extLst>
            </p:cNvPr>
            <p:cNvSpPr/>
            <p:nvPr/>
          </p:nvSpPr>
          <p:spPr>
            <a:xfrm>
              <a:off x="3712446" y="2418824"/>
              <a:ext cx="206712" cy="118800"/>
            </a:xfrm>
            <a:custGeom>
              <a:avLst/>
              <a:gdLst/>
              <a:ahLst/>
              <a:cxnLst/>
              <a:rect l="l" t="t" r="r" b="b"/>
              <a:pathLst>
                <a:path w="206712" h="118800">
                  <a:moveTo>
                    <a:pt x="159709" y="0"/>
                  </a:moveTo>
                  <a:lnTo>
                    <a:pt x="206712" y="0"/>
                  </a:lnTo>
                  <a:cubicBezTo>
                    <a:pt x="167904" y="68736"/>
                    <a:pt x="95547" y="115609"/>
                    <a:pt x="11904" y="118800"/>
                  </a:cubicBezTo>
                  <a:lnTo>
                    <a:pt x="0" y="118800"/>
                  </a:lnTo>
                  <a:lnTo>
                    <a:pt x="0" y="115262"/>
                  </a:lnTo>
                  <a:cubicBezTo>
                    <a:pt x="68553" y="101780"/>
                    <a:pt x="126572" y="58989"/>
                    <a:pt x="159709" y="0"/>
                  </a:cubicBezTo>
                  <a:close/>
                </a:path>
              </a:pathLst>
            </a:custGeom>
            <a:pattFill prst="dkVert">
              <a:fgClr>
                <a:srgbClr val="A5A5A5">
                  <a:lumMod val="50000"/>
                </a:srgbClr>
              </a:fgClr>
              <a:bgClr>
                <a:srgbClr val="A5A5A5">
                  <a:lumMod val="65000"/>
                </a:srgbClr>
              </a:bgClr>
            </a:patt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grpSp>
      <p:grpSp>
        <p:nvGrpSpPr>
          <p:cNvPr id="30" name="그룹 85">
            <a:extLst>
              <a:ext uri="{FF2B5EF4-FFF2-40B4-BE49-F238E27FC236}">
                <a16:creationId xmlns:a16="http://schemas.microsoft.com/office/drawing/2014/main" id="{C97E879D-C8FE-4381-8FAE-D39CBFDAF778}"/>
              </a:ext>
            </a:extLst>
          </p:cNvPr>
          <p:cNvGrpSpPr/>
          <p:nvPr/>
        </p:nvGrpSpPr>
        <p:grpSpPr>
          <a:xfrm>
            <a:off x="8275668" y="-4777567"/>
            <a:ext cx="1792553" cy="736693"/>
            <a:chOff x="5116162" y="1802131"/>
            <a:chExt cx="1792553" cy="736693"/>
          </a:xfrm>
        </p:grpSpPr>
        <p:grpSp>
          <p:nvGrpSpPr>
            <p:cNvPr id="31" name="그룹 247">
              <a:extLst>
                <a:ext uri="{FF2B5EF4-FFF2-40B4-BE49-F238E27FC236}">
                  <a16:creationId xmlns:a16="http://schemas.microsoft.com/office/drawing/2014/main" id="{198B30B2-343D-4C99-8ABA-4A69E4FF821A}"/>
                </a:ext>
              </a:extLst>
            </p:cNvPr>
            <p:cNvGrpSpPr/>
            <p:nvPr/>
          </p:nvGrpSpPr>
          <p:grpSpPr>
            <a:xfrm>
              <a:off x="5116162" y="1802131"/>
              <a:ext cx="1792553" cy="736693"/>
              <a:chOff x="1726048" y="1770381"/>
              <a:chExt cx="1792553" cy="736693"/>
            </a:xfrm>
          </p:grpSpPr>
          <p:sp>
            <p:nvSpPr>
              <p:cNvPr id="33" name="직사각형 256">
                <a:extLst>
                  <a:ext uri="{FF2B5EF4-FFF2-40B4-BE49-F238E27FC236}">
                    <a16:creationId xmlns:a16="http://schemas.microsoft.com/office/drawing/2014/main" id="{CA517B47-0359-4BEE-BF97-EF8ACA052290}"/>
                  </a:ext>
                </a:extLst>
              </p:cNvPr>
              <p:cNvSpPr/>
              <p:nvPr/>
            </p:nvSpPr>
            <p:spPr>
              <a:xfrm>
                <a:off x="1726048" y="2387074"/>
                <a:ext cx="1451515" cy="120000"/>
              </a:xfrm>
              <a:prstGeom prst="rect">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white"/>
                    </a:solidFill>
                    <a:effectLst/>
                    <a:uLnTx/>
                    <a:uFillTx/>
                    <a:latin typeface="Roboto Condensed Light"/>
                    <a:ea typeface="Roboto Condensed Regular"/>
                    <a:cs typeface="+mn-cs"/>
                  </a:rPr>
                  <a:t> </a:t>
                </a: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34" name="도넛 9">
                <a:extLst>
                  <a:ext uri="{FF2B5EF4-FFF2-40B4-BE49-F238E27FC236}">
                    <a16:creationId xmlns:a16="http://schemas.microsoft.com/office/drawing/2014/main" id="{6F7E7EE8-A756-4BCA-AFC7-128CED4CE295}"/>
                  </a:ext>
                </a:extLst>
              </p:cNvPr>
              <p:cNvSpPr/>
              <p:nvPr/>
            </p:nvSpPr>
            <p:spPr>
              <a:xfrm rot="5400000">
                <a:off x="3177563" y="2267074"/>
                <a:ext cx="240000" cy="240000"/>
              </a:xfrm>
              <a:custGeom>
                <a:avLst/>
                <a:gdLst/>
                <a:ahLst/>
                <a:cxnLst/>
                <a:rect l="l" t="t" r="r" b="b"/>
                <a:pathLst>
                  <a:path w="900000" h="900000">
                    <a:moveTo>
                      <a:pt x="0" y="0"/>
                    </a:moveTo>
                    <a:cubicBezTo>
                      <a:pt x="497056" y="0"/>
                      <a:pt x="900000" y="402944"/>
                      <a:pt x="900000" y="900000"/>
                    </a:cubicBezTo>
                    <a:lnTo>
                      <a:pt x="450000" y="900000"/>
                    </a:lnTo>
                    <a:cubicBezTo>
                      <a:pt x="450000" y="651472"/>
                      <a:pt x="248528" y="450000"/>
                      <a:pt x="0" y="450000"/>
                    </a:cubicBezTo>
                    <a:close/>
                  </a:path>
                </a:pathLst>
              </a:cu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black"/>
                  </a:solidFill>
                  <a:effectLst/>
                  <a:uLnTx/>
                  <a:uFillTx/>
                  <a:latin typeface="Roboto Condensed Light"/>
                  <a:ea typeface="Roboto Condensed Regular"/>
                  <a:cs typeface="+mn-cs"/>
                </a:endParaRPr>
              </a:p>
            </p:txBody>
          </p:sp>
          <p:sp>
            <p:nvSpPr>
              <p:cNvPr id="35" name="직사각형 258">
                <a:extLst>
                  <a:ext uri="{FF2B5EF4-FFF2-40B4-BE49-F238E27FC236}">
                    <a16:creationId xmlns:a16="http://schemas.microsoft.com/office/drawing/2014/main" id="{C5A64C58-A4FD-4E44-A7B5-CE1A3FD8B740}"/>
                  </a:ext>
                </a:extLst>
              </p:cNvPr>
              <p:cNvSpPr/>
              <p:nvPr/>
            </p:nvSpPr>
            <p:spPr>
              <a:xfrm rot="16200000">
                <a:off x="3267563" y="2117074"/>
                <a:ext cx="180000" cy="120000"/>
              </a:xfrm>
              <a:prstGeom prst="rect">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white"/>
                    </a:solidFill>
                    <a:effectLst/>
                    <a:uLnTx/>
                    <a:uFillTx/>
                    <a:latin typeface="Roboto Condensed Light"/>
                    <a:ea typeface="Roboto Condensed Regular"/>
                    <a:cs typeface="+mn-cs"/>
                  </a:rPr>
                  <a:t> </a:t>
                </a: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36" name="이등변 삼각형 259">
                <a:extLst>
                  <a:ext uri="{FF2B5EF4-FFF2-40B4-BE49-F238E27FC236}">
                    <a16:creationId xmlns:a16="http://schemas.microsoft.com/office/drawing/2014/main" id="{D9E70A4A-E109-44C0-BA3C-9FF31DFCF508}"/>
                  </a:ext>
                </a:extLst>
              </p:cNvPr>
              <p:cNvSpPr/>
              <p:nvPr/>
            </p:nvSpPr>
            <p:spPr>
              <a:xfrm>
                <a:off x="3196525" y="1770381"/>
                <a:ext cx="322076" cy="316693"/>
              </a:xfrm>
              <a:prstGeom prst="triangle">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37" name="직각 삼각형 260">
                <a:extLst>
                  <a:ext uri="{FF2B5EF4-FFF2-40B4-BE49-F238E27FC236}">
                    <a16:creationId xmlns:a16="http://schemas.microsoft.com/office/drawing/2014/main" id="{5BB8063E-4058-434D-ABF3-5722EDAA21DA}"/>
                  </a:ext>
                </a:extLst>
              </p:cNvPr>
              <p:cNvSpPr>
                <a:spLocks/>
              </p:cNvSpPr>
              <p:nvPr/>
            </p:nvSpPr>
            <p:spPr>
              <a:xfrm rot="5400000">
                <a:off x="3298163" y="2086474"/>
                <a:ext cx="118800" cy="120000"/>
              </a:xfrm>
              <a:prstGeom prst="rtTriangle">
                <a:avLst/>
              </a:prstGeom>
              <a:solidFill>
                <a:srgbClr val="FFC000">
                  <a:alpha val="10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grpSp>
        <p:sp>
          <p:nvSpPr>
            <p:cNvPr id="32" name="직사각형 182">
              <a:extLst>
                <a:ext uri="{FF2B5EF4-FFF2-40B4-BE49-F238E27FC236}">
                  <a16:creationId xmlns:a16="http://schemas.microsoft.com/office/drawing/2014/main" id="{B78BDED5-025C-4B4A-9741-37CD9BD017DF}"/>
                </a:ext>
              </a:extLst>
            </p:cNvPr>
            <p:cNvSpPr/>
            <p:nvPr/>
          </p:nvSpPr>
          <p:spPr>
            <a:xfrm>
              <a:off x="5163960" y="2418824"/>
              <a:ext cx="206712" cy="118800"/>
            </a:xfrm>
            <a:custGeom>
              <a:avLst/>
              <a:gdLst/>
              <a:ahLst/>
              <a:cxnLst/>
              <a:rect l="l" t="t" r="r" b="b"/>
              <a:pathLst>
                <a:path w="206712" h="118800">
                  <a:moveTo>
                    <a:pt x="159709" y="0"/>
                  </a:moveTo>
                  <a:lnTo>
                    <a:pt x="206712" y="0"/>
                  </a:lnTo>
                  <a:cubicBezTo>
                    <a:pt x="167904" y="68736"/>
                    <a:pt x="95547" y="115609"/>
                    <a:pt x="11904" y="118800"/>
                  </a:cubicBezTo>
                  <a:lnTo>
                    <a:pt x="0" y="118800"/>
                  </a:lnTo>
                  <a:lnTo>
                    <a:pt x="0" y="115262"/>
                  </a:lnTo>
                  <a:cubicBezTo>
                    <a:pt x="68553" y="101780"/>
                    <a:pt x="126572" y="58989"/>
                    <a:pt x="159709" y="0"/>
                  </a:cubicBezTo>
                  <a:close/>
                </a:path>
              </a:pathLst>
            </a:custGeom>
            <a:pattFill prst="dkVert">
              <a:fgClr>
                <a:srgbClr val="A5A5A5">
                  <a:lumMod val="50000"/>
                </a:srgbClr>
              </a:fgClr>
              <a:bgClr>
                <a:srgbClr val="A5A5A5">
                  <a:lumMod val="65000"/>
                </a:srgbClr>
              </a:bgClr>
            </a:patt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grpSp>
      <p:grpSp>
        <p:nvGrpSpPr>
          <p:cNvPr id="38" name="그룹 87">
            <a:extLst>
              <a:ext uri="{FF2B5EF4-FFF2-40B4-BE49-F238E27FC236}">
                <a16:creationId xmlns:a16="http://schemas.microsoft.com/office/drawing/2014/main" id="{9E6778CA-00C5-4ACB-9BBC-AC63962B56B5}"/>
              </a:ext>
            </a:extLst>
          </p:cNvPr>
          <p:cNvGrpSpPr/>
          <p:nvPr/>
        </p:nvGrpSpPr>
        <p:grpSpPr>
          <a:xfrm>
            <a:off x="6098396" y="-3775675"/>
            <a:ext cx="1792552" cy="736693"/>
            <a:chOff x="2938891" y="2804023"/>
            <a:chExt cx="1792552" cy="736693"/>
          </a:xfrm>
        </p:grpSpPr>
        <p:grpSp>
          <p:nvGrpSpPr>
            <p:cNvPr id="39" name="그룹 281">
              <a:extLst>
                <a:ext uri="{FF2B5EF4-FFF2-40B4-BE49-F238E27FC236}">
                  <a16:creationId xmlns:a16="http://schemas.microsoft.com/office/drawing/2014/main" id="{602C3FFC-7B71-4179-A4D1-99FF36716CF4}"/>
                </a:ext>
              </a:extLst>
            </p:cNvPr>
            <p:cNvGrpSpPr/>
            <p:nvPr/>
          </p:nvGrpSpPr>
          <p:grpSpPr>
            <a:xfrm flipV="1">
              <a:off x="2938891" y="2804023"/>
              <a:ext cx="1792552" cy="736693"/>
              <a:chOff x="1726049" y="1770381"/>
              <a:chExt cx="1792552" cy="736693"/>
            </a:xfrm>
          </p:grpSpPr>
          <p:sp>
            <p:nvSpPr>
              <p:cNvPr id="41" name="직사각형 290">
                <a:extLst>
                  <a:ext uri="{FF2B5EF4-FFF2-40B4-BE49-F238E27FC236}">
                    <a16:creationId xmlns:a16="http://schemas.microsoft.com/office/drawing/2014/main" id="{8209D6CF-048C-44DE-8557-8F8714661845}"/>
                  </a:ext>
                </a:extLst>
              </p:cNvPr>
              <p:cNvSpPr/>
              <p:nvPr/>
            </p:nvSpPr>
            <p:spPr>
              <a:xfrm>
                <a:off x="1726049" y="2387074"/>
                <a:ext cx="1451514" cy="120000"/>
              </a:xfrm>
              <a:prstGeom prst="rect">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white"/>
                    </a:solidFill>
                    <a:effectLst/>
                    <a:uLnTx/>
                    <a:uFillTx/>
                    <a:latin typeface="Roboto Condensed Light"/>
                    <a:ea typeface="Roboto Condensed Regular"/>
                    <a:cs typeface="+mn-cs"/>
                  </a:rPr>
                  <a:t> </a:t>
                </a: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42" name="도넛 9">
                <a:extLst>
                  <a:ext uri="{FF2B5EF4-FFF2-40B4-BE49-F238E27FC236}">
                    <a16:creationId xmlns:a16="http://schemas.microsoft.com/office/drawing/2014/main" id="{C3CFA275-8A08-4200-82EB-60F668EC7CA1}"/>
                  </a:ext>
                </a:extLst>
              </p:cNvPr>
              <p:cNvSpPr/>
              <p:nvPr/>
            </p:nvSpPr>
            <p:spPr>
              <a:xfrm rot="5400000">
                <a:off x="3177563" y="2267074"/>
                <a:ext cx="240000" cy="240000"/>
              </a:xfrm>
              <a:custGeom>
                <a:avLst/>
                <a:gdLst/>
                <a:ahLst/>
                <a:cxnLst/>
                <a:rect l="l" t="t" r="r" b="b"/>
                <a:pathLst>
                  <a:path w="900000" h="900000">
                    <a:moveTo>
                      <a:pt x="0" y="0"/>
                    </a:moveTo>
                    <a:cubicBezTo>
                      <a:pt x="497056" y="0"/>
                      <a:pt x="900000" y="402944"/>
                      <a:pt x="900000" y="900000"/>
                    </a:cubicBezTo>
                    <a:lnTo>
                      <a:pt x="450000" y="900000"/>
                    </a:lnTo>
                    <a:cubicBezTo>
                      <a:pt x="450000" y="651472"/>
                      <a:pt x="248528" y="450000"/>
                      <a:pt x="0" y="450000"/>
                    </a:cubicBezTo>
                    <a:close/>
                  </a:path>
                </a:pathLst>
              </a:cu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43" name="직사각형 292">
                <a:extLst>
                  <a:ext uri="{FF2B5EF4-FFF2-40B4-BE49-F238E27FC236}">
                    <a16:creationId xmlns:a16="http://schemas.microsoft.com/office/drawing/2014/main" id="{8362A3E3-46FF-42CB-A871-40E27DF1544C}"/>
                  </a:ext>
                </a:extLst>
              </p:cNvPr>
              <p:cNvSpPr/>
              <p:nvPr/>
            </p:nvSpPr>
            <p:spPr>
              <a:xfrm rot="16200000">
                <a:off x="3267563" y="2117074"/>
                <a:ext cx="180000" cy="120000"/>
              </a:xfrm>
              <a:prstGeom prst="rect">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white"/>
                    </a:solidFill>
                    <a:effectLst/>
                    <a:uLnTx/>
                    <a:uFillTx/>
                    <a:latin typeface="Roboto Condensed Light"/>
                    <a:ea typeface="Roboto Condensed Regular"/>
                    <a:cs typeface="+mn-cs"/>
                  </a:rPr>
                  <a:t> </a:t>
                </a: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44" name="이등변 삼각형 293">
                <a:extLst>
                  <a:ext uri="{FF2B5EF4-FFF2-40B4-BE49-F238E27FC236}">
                    <a16:creationId xmlns:a16="http://schemas.microsoft.com/office/drawing/2014/main" id="{B510B71C-83BE-4FE1-ABF0-74DADF240E53}"/>
                  </a:ext>
                </a:extLst>
              </p:cNvPr>
              <p:cNvSpPr/>
              <p:nvPr/>
            </p:nvSpPr>
            <p:spPr>
              <a:xfrm>
                <a:off x="3196525" y="1770381"/>
                <a:ext cx="322076" cy="316693"/>
              </a:xfrm>
              <a:prstGeom prst="triangle">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45" name="직각 삼각형 294">
                <a:extLst>
                  <a:ext uri="{FF2B5EF4-FFF2-40B4-BE49-F238E27FC236}">
                    <a16:creationId xmlns:a16="http://schemas.microsoft.com/office/drawing/2014/main" id="{FDBBE23F-C5EE-45A4-B2CF-D17A24B77233}"/>
                  </a:ext>
                </a:extLst>
              </p:cNvPr>
              <p:cNvSpPr>
                <a:spLocks/>
              </p:cNvSpPr>
              <p:nvPr/>
            </p:nvSpPr>
            <p:spPr>
              <a:xfrm rot="5400000">
                <a:off x="3298163" y="2086474"/>
                <a:ext cx="118800" cy="120000"/>
              </a:xfrm>
              <a:prstGeom prst="rtTriangle">
                <a:avLst/>
              </a:prstGeom>
              <a:solidFill>
                <a:srgbClr val="FFC000">
                  <a:alpha val="10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grpSp>
        <p:sp>
          <p:nvSpPr>
            <p:cNvPr id="40" name="직사각형 182">
              <a:extLst>
                <a:ext uri="{FF2B5EF4-FFF2-40B4-BE49-F238E27FC236}">
                  <a16:creationId xmlns:a16="http://schemas.microsoft.com/office/drawing/2014/main" id="{04164A92-0419-41C2-A504-7BF183CA2F94}"/>
                </a:ext>
              </a:extLst>
            </p:cNvPr>
            <p:cNvSpPr/>
            <p:nvPr/>
          </p:nvSpPr>
          <p:spPr>
            <a:xfrm flipV="1">
              <a:off x="2986689" y="2805223"/>
              <a:ext cx="206712" cy="118800"/>
            </a:xfrm>
            <a:custGeom>
              <a:avLst/>
              <a:gdLst/>
              <a:ahLst/>
              <a:cxnLst/>
              <a:rect l="l" t="t" r="r" b="b"/>
              <a:pathLst>
                <a:path w="206712" h="118800">
                  <a:moveTo>
                    <a:pt x="159709" y="0"/>
                  </a:moveTo>
                  <a:lnTo>
                    <a:pt x="206712" y="0"/>
                  </a:lnTo>
                  <a:cubicBezTo>
                    <a:pt x="167904" y="68736"/>
                    <a:pt x="95547" y="115609"/>
                    <a:pt x="11904" y="118800"/>
                  </a:cubicBezTo>
                  <a:lnTo>
                    <a:pt x="0" y="118800"/>
                  </a:lnTo>
                  <a:lnTo>
                    <a:pt x="0" y="115262"/>
                  </a:lnTo>
                  <a:cubicBezTo>
                    <a:pt x="68553" y="101780"/>
                    <a:pt x="126572" y="58989"/>
                    <a:pt x="159709" y="0"/>
                  </a:cubicBezTo>
                  <a:close/>
                </a:path>
              </a:pathLst>
            </a:custGeom>
            <a:pattFill prst="dkVert">
              <a:fgClr>
                <a:srgbClr val="A5A5A5">
                  <a:lumMod val="50000"/>
                </a:srgbClr>
              </a:fgClr>
              <a:bgClr>
                <a:srgbClr val="A5A5A5">
                  <a:lumMod val="65000"/>
                </a:srgbClr>
              </a:bgClr>
            </a:patt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grpSp>
      <p:grpSp>
        <p:nvGrpSpPr>
          <p:cNvPr id="46" name="그룹 88">
            <a:extLst>
              <a:ext uri="{FF2B5EF4-FFF2-40B4-BE49-F238E27FC236}">
                <a16:creationId xmlns:a16="http://schemas.microsoft.com/office/drawing/2014/main" id="{ED7419DE-29F5-4809-BE86-27231CF41055}"/>
              </a:ext>
            </a:extLst>
          </p:cNvPr>
          <p:cNvGrpSpPr/>
          <p:nvPr/>
        </p:nvGrpSpPr>
        <p:grpSpPr>
          <a:xfrm>
            <a:off x="7525402" y="-3775675"/>
            <a:ext cx="1817060" cy="736693"/>
            <a:chOff x="4365897" y="2804023"/>
            <a:chExt cx="1817060" cy="736693"/>
          </a:xfrm>
        </p:grpSpPr>
        <p:grpSp>
          <p:nvGrpSpPr>
            <p:cNvPr id="65" name="그룹 298">
              <a:extLst>
                <a:ext uri="{FF2B5EF4-FFF2-40B4-BE49-F238E27FC236}">
                  <a16:creationId xmlns:a16="http://schemas.microsoft.com/office/drawing/2014/main" id="{81739964-8C69-4D6E-8DB4-36160AEEA7F5}"/>
                </a:ext>
              </a:extLst>
            </p:cNvPr>
            <p:cNvGrpSpPr/>
            <p:nvPr/>
          </p:nvGrpSpPr>
          <p:grpSpPr>
            <a:xfrm flipV="1">
              <a:off x="4365897" y="2804023"/>
              <a:ext cx="1817060" cy="736693"/>
              <a:chOff x="1701541" y="1770381"/>
              <a:chExt cx="1817060" cy="736693"/>
            </a:xfrm>
          </p:grpSpPr>
          <p:sp>
            <p:nvSpPr>
              <p:cNvPr id="67" name="직사각형 307">
                <a:extLst>
                  <a:ext uri="{FF2B5EF4-FFF2-40B4-BE49-F238E27FC236}">
                    <a16:creationId xmlns:a16="http://schemas.microsoft.com/office/drawing/2014/main" id="{C3162454-A586-4BDB-8C38-A23CA2EAE077}"/>
                  </a:ext>
                </a:extLst>
              </p:cNvPr>
              <p:cNvSpPr/>
              <p:nvPr/>
            </p:nvSpPr>
            <p:spPr>
              <a:xfrm>
                <a:off x="1701541" y="2387074"/>
                <a:ext cx="1476022" cy="120000"/>
              </a:xfrm>
              <a:prstGeom prst="rect">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white"/>
                    </a:solidFill>
                    <a:effectLst/>
                    <a:uLnTx/>
                    <a:uFillTx/>
                    <a:latin typeface="Roboto Condensed Light"/>
                    <a:ea typeface="Roboto Condensed Regular"/>
                    <a:cs typeface="+mn-cs"/>
                  </a:rPr>
                  <a:t> </a:t>
                </a: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68" name="도넛 9">
                <a:extLst>
                  <a:ext uri="{FF2B5EF4-FFF2-40B4-BE49-F238E27FC236}">
                    <a16:creationId xmlns:a16="http://schemas.microsoft.com/office/drawing/2014/main" id="{C8E1172A-3955-408B-A3FE-704D41749922}"/>
                  </a:ext>
                </a:extLst>
              </p:cNvPr>
              <p:cNvSpPr/>
              <p:nvPr/>
            </p:nvSpPr>
            <p:spPr>
              <a:xfrm rot="5400000">
                <a:off x="3177563" y="2267074"/>
                <a:ext cx="240000" cy="240000"/>
              </a:xfrm>
              <a:custGeom>
                <a:avLst/>
                <a:gdLst/>
                <a:ahLst/>
                <a:cxnLst/>
                <a:rect l="l" t="t" r="r" b="b"/>
                <a:pathLst>
                  <a:path w="900000" h="900000">
                    <a:moveTo>
                      <a:pt x="0" y="0"/>
                    </a:moveTo>
                    <a:cubicBezTo>
                      <a:pt x="497056" y="0"/>
                      <a:pt x="900000" y="402944"/>
                      <a:pt x="900000" y="900000"/>
                    </a:cubicBezTo>
                    <a:lnTo>
                      <a:pt x="450000" y="900000"/>
                    </a:lnTo>
                    <a:cubicBezTo>
                      <a:pt x="450000" y="651472"/>
                      <a:pt x="248528" y="450000"/>
                      <a:pt x="0" y="450000"/>
                    </a:cubicBezTo>
                    <a:close/>
                  </a:path>
                </a:pathLst>
              </a:cu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69" name="직사각형 309">
                <a:extLst>
                  <a:ext uri="{FF2B5EF4-FFF2-40B4-BE49-F238E27FC236}">
                    <a16:creationId xmlns:a16="http://schemas.microsoft.com/office/drawing/2014/main" id="{70606D4A-35A6-44BF-AE7C-C1570053CD1C}"/>
                  </a:ext>
                </a:extLst>
              </p:cNvPr>
              <p:cNvSpPr/>
              <p:nvPr/>
            </p:nvSpPr>
            <p:spPr>
              <a:xfrm rot="16200000">
                <a:off x="3267563" y="2117074"/>
                <a:ext cx="180000" cy="120000"/>
              </a:xfrm>
              <a:prstGeom prst="rect">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white"/>
                    </a:solidFill>
                    <a:effectLst/>
                    <a:uLnTx/>
                    <a:uFillTx/>
                    <a:latin typeface="Roboto Condensed Light"/>
                    <a:ea typeface="Roboto Condensed Regular"/>
                    <a:cs typeface="+mn-cs"/>
                  </a:rPr>
                  <a:t> </a:t>
                </a: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70" name="이등변 삼각형 310">
                <a:extLst>
                  <a:ext uri="{FF2B5EF4-FFF2-40B4-BE49-F238E27FC236}">
                    <a16:creationId xmlns:a16="http://schemas.microsoft.com/office/drawing/2014/main" id="{C85537E0-0AD9-40DC-B9BE-17F86341C41F}"/>
                  </a:ext>
                </a:extLst>
              </p:cNvPr>
              <p:cNvSpPr/>
              <p:nvPr/>
            </p:nvSpPr>
            <p:spPr>
              <a:xfrm>
                <a:off x="3196525" y="1770381"/>
                <a:ext cx="322076" cy="316693"/>
              </a:xfrm>
              <a:prstGeom prst="triangle">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71" name="직각 삼각형 311">
                <a:extLst>
                  <a:ext uri="{FF2B5EF4-FFF2-40B4-BE49-F238E27FC236}">
                    <a16:creationId xmlns:a16="http://schemas.microsoft.com/office/drawing/2014/main" id="{D9B9EA4A-0B64-4BF8-B3B9-4A07ABCDA16D}"/>
                  </a:ext>
                </a:extLst>
              </p:cNvPr>
              <p:cNvSpPr>
                <a:spLocks/>
              </p:cNvSpPr>
              <p:nvPr/>
            </p:nvSpPr>
            <p:spPr>
              <a:xfrm rot="5400000">
                <a:off x="3298163" y="2086474"/>
                <a:ext cx="118800" cy="120000"/>
              </a:xfrm>
              <a:prstGeom prst="rtTriangle">
                <a:avLst/>
              </a:prstGeom>
              <a:solidFill>
                <a:srgbClr val="FFC000">
                  <a:alpha val="10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grpSp>
        <p:sp>
          <p:nvSpPr>
            <p:cNvPr id="66" name="직사각형 182">
              <a:extLst>
                <a:ext uri="{FF2B5EF4-FFF2-40B4-BE49-F238E27FC236}">
                  <a16:creationId xmlns:a16="http://schemas.microsoft.com/office/drawing/2014/main" id="{11FCA6F9-942D-4B64-9798-095A693297FE}"/>
                </a:ext>
              </a:extLst>
            </p:cNvPr>
            <p:cNvSpPr/>
            <p:nvPr/>
          </p:nvSpPr>
          <p:spPr>
            <a:xfrm flipV="1">
              <a:off x="4438203" y="2805223"/>
              <a:ext cx="206712" cy="118800"/>
            </a:xfrm>
            <a:custGeom>
              <a:avLst/>
              <a:gdLst/>
              <a:ahLst/>
              <a:cxnLst/>
              <a:rect l="l" t="t" r="r" b="b"/>
              <a:pathLst>
                <a:path w="206712" h="118800">
                  <a:moveTo>
                    <a:pt x="159709" y="0"/>
                  </a:moveTo>
                  <a:lnTo>
                    <a:pt x="206712" y="0"/>
                  </a:lnTo>
                  <a:cubicBezTo>
                    <a:pt x="167904" y="68736"/>
                    <a:pt x="95547" y="115609"/>
                    <a:pt x="11904" y="118800"/>
                  </a:cubicBezTo>
                  <a:lnTo>
                    <a:pt x="0" y="118800"/>
                  </a:lnTo>
                  <a:lnTo>
                    <a:pt x="0" y="115262"/>
                  </a:lnTo>
                  <a:cubicBezTo>
                    <a:pt x="68553" y="101780"/>
                    <a:pt x="126572" y="58989"/>
                    <a:pt x="159709" y="0"/>
                  </a:cubicBezTo>
                  <a:close/>
                </a:path>
              </a:pathLst>
            </a:custGeom>
            <a:pattFill prst="dkVert">
              <a:fgClr>
                <a:srgbClr val="A5A5A5">
                  <a:lumMod val="50000"/>
                </a:srgbClr>
              </a:fgClr>
              <a:bgClr>
                <a:srgbClr val="A5A5A5">
                  <a:lumMod val="65000"/>
                </a:srgbClr>
              </a:bgClr>
            </a:patt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grpSp>
      <p:grpSp>
        <p:nvGrpSpPr>
          <p:cNvPr id="72" name="그룹 83">
            <a:extLst>
              <a:ext uri="{FF2B5EF4-FFF2-40B4-BE49-F238E27FC236}">
                <a16:creationId xmlns:a16="http://schemas.microsoft.com/office/drawing/2014/main" id="{EDABCC32-4A08-4BE8-BB55-39A3DA03D967}"/>
              </a:ext>
            </a:extLst>
          </p:cNvPr>
          <p:cNvGrpSpPr/>
          <p:nvPr/>
        </p:nvGrpSpPr>
        <p:grpSpPr>
          <a:xfrm>
            <a:off x="5857069" y="-4777567"/>
            <a:ext cx="1308123" cy="736693"/>
            <a:chOff x="2697563" y="1802131"/>
            <a:chExt cx="1308123" cy="736693"/>
          </a:xfrm>
        </p:grpSpPr>
        <p:grpSp>
          <p:nvGrpSpPr>
            <p:cNvPr id="73" name="그룹 183">
              <a:extLst>
                <a:ext uri="{FF2B5EF4-FFF2-40B4-BE49-F238E27FC236}">
                  <a16:creationId xmlns:a16="http://schemas.microsoft.com/office/drawing/2014/main" id="{3F88BFA7-F395-4357-8B8A-60423AD71042}"/>
                </a:ext>
              </a:extLst>
            </p:cNvPr>
            <p:cNvGrpSpPr/>
            <p:nvPr/>
          </p:nvGrpSpPr>
          <p:grpSpPr>
            <a:xfrm>
              <a:off x="2756963" y="1802131"/>
              <a:ext cx="1248723" cy="736693"/>
              <a:chOff x="2269878" y="1770381"/>
              <a:chExt cx="1248723" cy="736693"/>
            </a:xfrm>
          </p:grpSpPr>
          <p:sp>
            <p:nvSpPr>
              <p:cNvPr id="75" name="직사각형 12">
                <a:extLst>
                  <a:ext uri="{FF2B5EF4-FFF2-40B4-BE49-F238E27FC236}">
                    <a16:creationId xmlns:a16="http://schemas.microsoft.com/office/drawing/2014/main" id="{B7A0F332-31FF-41D5-8CD9-43FDFF90812D}"/>
                  </a:ext>
                </a:extLst>
              </p:cNvPr>
              <p:cNvSpPr/>
              <p:nvPr/>
            </p:nvSpPr>
            <p:spPr>
              <a:xfrm>
                <a:off x="2269878" y="2387074"/>
                <a:ext cx="907685" cy="120000"/>
              </a:xfrm>
              <a:prstGeom prst="rect">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white"/>
                    </a:solidFill>
                    <a:effectLst/>
                    <a:uLnTx/>
                    <a:uFillTx/>
                    <a:latin typeface="Roboto Condensed Light"/>
                    <a:ea typeface="Roboto Condensed Regular"/>
                    <a:cs typeface="+mn-cs"/>
                  </a:rPr>
                  <a:t> </a:t>
                </a: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76" name="도넛 9">
                <a:extLst>
                  <a:ext uri="{FF2B5EF4-FFF2-40B4-BE49-F238E27FC236}">
                    <a16:creationId xmlns:a16="http://schemas.microsoft.com/office/drawing/2014/main" id="{1705691A-9355-4E3F-A075-1165B869EA6F}"/>
                  </a:ext>
                </a:extLst>
              </p:cNvPr>
              <p:cNvSpPr/>
              <p:nvPr/>
            </p:nvSpPr>
            <p:spPr>
              <a:xfrm rot="5400000">
                <a:off x="3177563" y="2267074"/>
                <a:ext cx="240000" cy="240000"/>
              </a:xfrm>
              <a:custGeom>
                <a:avLst/>
                <a:gdLst/>
                <a:ahLst/>
                <a:cxnLst/>
                <a:rect l="l" t="t" r="r" b="b"/>
                <a:pathLst>
                  <a:path w="900000" h="900000">
                    <a:moveTo>
                      <a:pt x="0" y="0"/>
                    </a:moveTo>
                    <a:cubicBezTo>
                      <a:pt x="497056" y="0"/>
                      <a:pt x="900000" y="402944"/>
                      <a:pt x="900000" y="900000"/>
                    </a:cubicBezTo>
                    <a:lnTo>
                      <a:pt x="450000" y="900000"/>
                    </a:lnTo>
                    <a:cubicBezTo>
                      <a:pt x="450000" y="651472"/>
                      <a:pt x="248528" y="450000"/>
                      <a:pt x="0" y="450000"/>
                    </a:cubicBezTo>
                    <a:close/>
                  </a:path>
                </a:pathLst>
              </a:cu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black"/>
                  </a:solidFill>
                  <a:effectLst/>
                  <a:uLnTx/>
                  <a:uFillTx/>
                  <a:latin typeface="Roboto Condensed Light"/>
                  <a:ea typeface="Roboto Condensed Regular"/>
                  <a:cs typeface="+mn-cs"/>
                </a:endParaRPr>
              </a:p>
            </p:txBody>
          </p:sp>
          <p:sp>
            <p:nvSpPr>
              <p:cNvPr id="77" name="직사각형 17">
                <a:extLst>
                  <a:ext uri="{FF2B5EF4-FFF2-40B4-BE49-F238E27FC236}">
                    <a16:creationId xmlns:a16="http://schemas.microsoft.com/office/drawing/2014/main" id="{8C7BC4C1-66FC-40BA-8193-6105E5608A07}"/>
                  </a:ext>
                </a:extLst>
              </p:cNvPr>
              <p:cNvSpPr/>
              <p:nvPr/>
            </p:nvSpPr>
            <p:spPr>
              <a:xfrm rot="16200000">
                <a:off x="3267563" y="2117074"/>
                <a:ext cx="180000" cy="120000"/>
              </a:xfrm>
              <a:prstGeom prst="rect">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white"/>
                    </a:solidFill>
                    <a:effectLst/>
                    <a:uLnTx/>
                    <a:uFillTx/>
                    <a:latin typeface="Roboto Condensed Light"/>
                    <a:ea typeface="Roboto Condensed Regular"/>
                    <a:cs typeface="+mn-cs"/>
                  </a:rPr>
                  <a:t> </a:t>
                </a: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78" name="이등변 삼각형 20">
                <a:extLst>
                  <a:ext uri="{FF2B5EF4-FFF2-40B4-BE49-F238E27FC236}">
                    <a16:creationId xmlns:a16="http://schemas.microsoft.com/office/drawing/2014/main" id="{7DB897BC-FFDF-4A26-BC55-AF749E337F09}"/>
                  </a:ext>
                </a:extLst>
              </p:cNvPr>
              <p:cNvSpPr/>
              <p:nvPr/>
            </p:nvSpPr>
            <p:spPr>
              <a:xfrm>
                <a:off x="3196525" y="1770381"/>
                <a:ext cx="322076" cy="316693"/>
              </a:xfrm>
              <a:prstGeom prst="triangle">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79" name="직각 삼각형 22">
                <a:extLst>
                  <a:ext uri="{FF2B5EF4-FFF2-40B4-BE49-F238E27FC236}">
                    <a16:creationId xmlns:a16="http://schemas.microsoft.com/office/drawing/2014/main" id="{04B2A60D-DD0F-472D-B738-46B9E1D6CF4C}"/>
                  </a:ext>
                </a:extLst>
              </p:cNvPr>
              <p:cNvSpPr>
                <a:spLocks/>
              </p:cNvSpPr>
              <p:nvPr/>
            </p:nvSpPr>
            <p:spPr>
              <a:xfrm rot="5400000">
                <a:off x="3298163" y="2086474"/>
                <a:ext cx="118800" cy="120000"/>
              </a:xfrm>
              <a:prstGeom prst="rtTriangle">
                <a:avLst/>
              </a:prstGeom>
              <a:solidFill>
                <a:srgbClr val="FFC000">
                  <a:alpha val="10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grpSp>
        <p:sp>
          <p:nvSpPr>
            <p:cNvPr id="74" name="타원 325">
              <a:extLst>
                <a:ext uri="{FF2B5EF4-FFF2-40B4-BE49-F238E27FC236}">
                  <a16:creationId xmlns:a16="http://schemas.microsoft.com/office/drawing/2014/main" id="{BB0AB454-83E8-4A25-AAC3-2FF6AB100885}"/>
                </a:ext>
              </a:extLst>
            </p:cNvPr>
            <p:cNvSpPr/>
            <p:nvPr/>
          </p:nvSpPr>
          <p:spPr>
            <a:xfrm>
              <a:off x="2697563" y="2420024"/>
              <a:ext cx="118800" cy="118800"/>
            </a:xfrm>
            <a:prstGeom prst="ellipse">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grpSp>
      <p:grpSp>
        <p:nvGrpSpPr>
          <p:cNvPr id="80" name="그룹 86">
            <a:extLst>
              <a:ext uri="{FF2B5EF4-FFF2-40B4-BE49-F238E27FC236}">
                <a16:creationId xmlns:a16="http://schemas.microsoft.com/office/drawing/2014/main" id="{0A9D1510-EDEE-4029-9DBA-4E8CC1D90597}"/>
              </a:ext>
            </a:extLst>
          </p:cNvPr>
          <p:cNvGrpSpPr/>
          <p:nvPr/>
        </p:nvGrpSpPr>
        <p:grpSpPr>
          <a:xfrm>
            <a:off x="5857068" y="-3775675"/>
            <a:ext cx="582366" cy="736693"/>
            <a:chOff x="2697563" y="2804023"/>
            <a:chExt cx="582366" cy="736693"/>
          </a:xfrm>
        </p:grpSpPr>
        <p:grpSp>
          <p:nvGrpSpPr>
            <p:cNvPr id="81" name="그룹 264">
              <a:extLst>
                <a:ext uri="{FF2B5EF4-FFF2-40B4-BE49-F238E27FC236}">
                  <a16:creationId xmlns:a16="http://schemas.microsoft.com/office/drawing/2014/main" id="{38845D53-A4AE-4BC2-8321-65A860CDC49C}"/>
                </a:ext>
              </a:extLst>
            </p:cNvPr>
            <p:cNvGrpSpPr/>
            <p:nvPr/>
          </p:nvGrpSpPr>
          <p:grpSpPr>
            <a:xfrm flipV="1">
              <a:off x="2756963" y="2804023"/>
              <a:ext cx="522966" cy="736693"/>
              <a:chOff x="2995635" y="1770381"/>
              <a:chExt cx="522966" cy="736693"/>
            </a:xfrm>
          </p:grpSpPr>
          <p:sp>
            <p:nvSpPr>
              <p:cNvPr id="83" name="직사각형 273">
                <a:extLst>
                  <a:ext uri="{FF2B5EF4-FFF2-40B4-BE49-F238E27FC236}">
                    <a16:creationId xmlns:a16="http://schemas.microsoft.com/office/drawing/2014/main" id="{6D2DEE30-5D35-48B5-AE4B-0BC716844140}"/>
                  </a:ext>
                </a:extLst>
              </p:cNvPr>
              <p:cNvSpPr/>
              <p:nvPr/>
            </p:nvSpPr>
            <p:spPr>
              <a:xfrm>
                <a:off x="2995635" y="2387074"/>
                <a:ext cx="181928" cy="120000"/>
              </a:xfrm>
              <a:prstGeom prst="rect">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white"/>
                    </a:solidFill>
                    <a:effectLst/>
                    <a:uLnTx/>
                    <a:uFillTx/>
                    <a:latin typeface="Roboto Condensed Light"/>
                    <a:ea typeface="Roboto Condensed Regular"/>
                    <a:cs typeface="+mn-cs"/>
                  </a:rPr>
                  <a:t> </a:t>
                </a: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84" name="도넛 9">
                <a:extLst>
                  <a:ext uri="{FF2B5EF4-FFF2-40B4-BE49-F238E27FC236}">
                    <a16:creationId xmlns:a16="http://schemas.microsoft.com/office/drawing/2014/main" id="{72D5F7DF-14EE-4CDD-88C6-3E4F6E5BA043}"/>
                  </a:ext>
                </a:extLst>
              </p:cNvPr>
              <p:cNvSpPr/>
              <p:nvPr/>
            </p:nvSpPr>
            <p:spPr>
              <a:xfrm rot="5400000">
                <a:off x="3177563" y="2267074"/>
                <a:ext cx="240000" cy="240000"/>
              </a:xfrm>
              <a:custGeom>
                <a:avLst/>
                <a:gdLst/>
                <a:ahLst/>
                <a:cxnLst/>
                <a:rect l="l" t="t" r="r" b="b"/>
                <a:pathLst>
                  <a:path w="900000" h="900000">
                    <a:moveTo>
                      <a:pt x="0" y="0"/>
                    </a:moveTo>
                    <a:cubicBezTo>
                      <a:pt x="497056" y="0"/>
                      <a:pt x="900000" y="402944"/>
                      <a:pt x="900000" y="900000"/>
                    </a:cubicBezTo>
                    <a:lnTo>
                      <a:pt x="450000" y="900000"/>
                    </a:lnTo>
                    <a:cubicBezTo>
                      <a:pt x="450000" y="651472"/>
                      <a:pt x="248528" y="450000"/>
                      <a:pt x="0" y="450000"/>
                    </a:cubicBezTo>
                    <a:close/>
                  </a:path>
                </a:pathLst>
              </a:cu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85" name="직사각형 275">
                <a:extLst>
                  <a:ext uri="{FF2B5EF4-FFF2-40B4-BE49-F238E27FC236}">
                    <a16:creationId xmlns:a16="http://schemas.microsoft.com/office/drawing/2014/main" id="{84D3453F-CD38-424A-93B6-EA09E85892C7}"/>
                  </a:ext>
                </a:extLst>
              </p:cNvPr>
              <p:cNvSpPr/>
              <p:nvPr/>
            </p:nvSpPr>
            <p:spPr>
              <a:xfrm rot="16200000">
                <a:off x="3267563" y="2117074"/>
                <a:ext cx="180000" cy="120000"/>
              </a:xfrm>
              <a:prstGeom prst="rect">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white"/>
                    </a:solidFill>
                    <a:effectLst/>
                    <a:uLnTx/>
                    <a:uFillTx/>
                    <a:latin typeface="Roboto Condensed Light"/>
                    <a:ea typeface="Roboto Condensed Regular"/>
                    <a:cs typeface="+mn-cs"/>
                  </a:rPr>
                  <a:t> </a:t>
                </a: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86" name="이등변 삼각형 276">
                <a:extLst>
                  <a:ext uri="{FF2B5EF4-FFF2-40B4-BE49-F238E27FC236}">
                    <a16:creationId xmlns:a16="http://schemas.microsoft.com/office/drawing/2014/main" id="{6912FFD3-A9BB-4BD2-A509-80DB8654C087}"/>
                  </a:ext>
                </a:extLst>
              </p:cNvPr>
              <p:cNvSpPr/>
              <p:nvPr/>
            </p:nvSpPr>
            <p:spPr>
              <a:xfrm>
                <a:off x="3196525" y="1770381"/>
                <a:ext cx="322076" cy="316693"/>
              </a:xfrm>
              <a:prstGeom prst="triangle">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87" name="직각 삼각형 277">
                <a:extLst>
                  <a:ext uri="{FF2B5EF4-FFF2-40B4-BE49-F238E27FC236}">
                    <a16:creationId xmlns:a16="http://schemas.microsoft.com/office/drawing/2014/main" id="{C84E7D4C-25D4-429B-A497-BC6B8EC33B87}"/>
                  </a:ext>
                </a:extLst>
              </p:cNvPr>
              <p:cNvSpPr>
                <a:spLocks/>
              </p:cNvSpPr>
              <p:nvPr/>
            </p:nvSpPr>
            <p:spPr>
              <a:xfrm rot="5400000">
                <a:off x="3298163" y="2086474"/>
                <a:ext cx="118800" cy="120000"/>
              </a:xfrm>
              <a:prstGeom prst="rtTriangle">
                <a:avLst/>
              </a:prstGeom>
              <a:solidFill>
                <a:srgbClr val="FFC000">
                  <a:alpha val="10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grpSp>
        <p:sp>
          <p:nvSpPr>
            <p:cNvPr id="82" name="타원 327">
              <a:extLst>
                <a:ext uri="{FF2B5EF4-FFF2-40B4-BE49-F238E27FC236}">
                  <a16:creationId xmlns:a16="http://schemas.microsoft.com/office/drawing/2014/main" id="{FCE4B5A7-9957-40F3-AF6F-2DDDAC9A1D6B}"/>
                </a:ext>
              </a:extLst>
            </p:cNvPr>
            <p:cNvSpPr/>
            <p:nvPr/>
          </p:nvSpPr>
          <p:spPr>
            <a:xfrm>
              <a:off x="2697563" y="2805223"/>
              <a:ext cx="118800" cy="118800"/>
            </a:xfrm>
            <a:prstGeom prst="ellipse">
              <a:avLst/>
            </a:prstGeom>
            <a:solidFill>
              <a:srgbClr val="A5A5A5">
                <a:lumMod val="65000"/>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grpSp>
      <p:grpSp>
        <p:nvGrpSpPr>
          <p:cNvPr id="88" name="그룹 330">
            <a:extLst>
              <a:ext uri="{FF2B5EF4-FFF2-40B4-BE49-F238E27FC236}">
                <a16:creationId xmlns:a16="http://schemas.microsoft.com/office/drawing/2014/main" id="{F03CB981-9FAE-40BB-A042-672C0068FB8B}"/>
              </a:ext>
            </a:extLst>
          </p:cNvPr>
          <p:cNvGrpSpPr/>
          <p:nvPr/>
        </p:nvGrpSpPr>
        <p:grpSpPr>
          <a:xfrm>
            <a:off x="5857068" y="-4069311"/>
            <a:ext cx="4781740" cy="322076"/>
            <a:chOff x="2697563" y="2491337"/>
            <a:chExt cx="4781740" cy="322076"/>
          </a:xfrm>
        </p:grpSpPr>
        <p:grpSp>
          <p:nvGrpSpPr>
            <p:cNvPr id="89" name="그룹 131">
              <a:extLst>
                <a:ext uri="{FF2B5EF4-FFF2-40B4-BE49-F238E27FC236}">
                  <a16:creationId xmlns:a16="http://schemas.microsoft.com/office/drawing/2014/main" id="{C0E3B3AB-CFD0-4958-B4F0-4C26DE44A043}"/>
                </a:ext>
              </a:extLst>
            </p:cNvPr>
            <p:cNvGrpSpPr/>
            <p:nvPr/>
          </p:nvGrpSpPr>
          <p:grpSpPr>
            <a:xfrm rot="5400000">
              <a:off x="4957095" y="291205"/>
              <a:ext cx="322076" cy="4722340"/>
              <a:chOff x="3196525" y="1790689"/>
              <a:chExt cx="322076" cy="4722340"/>
            </a:xfrm>
          </p:grpSpPr>
          <p:sp>
            <p:nvSpPr>
              <p:cNvPr id="91" name="직사각형 142">
                <a:extLst>
                  <a:ext uri="{FF2B5EF4-FFF2-40B4-BE49-F238E27FC236}">
                    <a16:creationId xmlns:a16="http://schemas.microsoft.com/office/drawing/2014/main" id="{9C7C39D9-F7E0-4C8F-9D46-CE2F0FD4F702}"/>
                  </a:ext>
                </a:extLst>
              </p:cNvPr>
              <p:cNvSpPr/>
              <p:nvPr/>
            </p:nvSpPr>
            <p:spPr>
              <a:xfrm rot="16200000">
                <a:off x="1154742" y="4250206"/>
                <a:ext cx="4405647" cy="120000"/>
              </a:xfrm>
              <a:prstGeom prst="rect">
                <a:avLst/>
              </a:prstGeom>
              <a:solidFill>
                <a:srgbClr val="4472C4"/>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white"/>
                    </a:solidFill>
                    <a:effectLst/>
                    <a:uLnTx/>
                    <a:uFillTx/>
                    <a:latin typeface="Roboto Condensed Light"/>
                    <a:ea typeface="Roboto Condensed Regular"/>
                    <a:cs typeface="+mn-cs"/>
                  </a:rPr>
                  <a:t> </a:t>
                </a: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92" name="이등변 삼각형 143">
                <a:extLst>
                  <a:ext uri="{FF2B5EF4-FFF2-40B4-BE49-F238E27FC236}">
                    <a16:creationId xmlns:a16="http://schemas.microsoft.com/office/drawing/2014/main" id="{AC4A7932-66B0-42E6-A395-E61AE27A7079}"/>
                  </a:ext>
                </a:extLst>
              </p:cNvPr>
              <p:cNvSpPr/>
              <p:nvPr/>
            </p:nvSpPr>
            <p:spPr>
              <a:xfrm>
                <a:off x="3196525" y="1790689"/>
                <a:ext cx="322076" cy="316693"/>
              </a:xfrm>
              <a:prstGeom prst="triangle">
                <a:avLst/>
              </a:prstGeom>
              <a:solidFill>
                <a:srgbClr val="4472C4"/>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sp>
            <p:nvSpPr>
              <p:cNvPr id="93" name="직각 삼각형 144">
                <a:extLst>
                  <a:ext uri="{FF2B5EF4-FFF2-40B4-BE49-F238E27FC236}">
                    <a16:creationId xmlns:a16="http://schemas.microsoft.com/office/drawing/2014/main" id="{5F384830-610D-4016-9888-6AF2FFE97B4C}"/>
                  </a:ext>
                </a:extLst>
              </p:cNvPr>
              <p:cNvSpPr>
                <a:spLocks/>
              </p:cNvSpPr>
              <p:nvPr/>
            </p:nvSpPr>
            <p:spPr>
              <a:xfrm rot="5400000">
                <a:off x="3298163" y="2106782"/>
                <a:ext cx="118800" cy="120000"/>
              </a:xfrm>
              <a:prstGeom prst="rtTriangle">
                <a:avLst/>
              </a:prstGeom>
              <a:solidFill>
                <a:srgbClr val="000000">
                  <a:alpha val="10196"/>
                </a:srgbClr>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grpSp>
        <p:sp>
          <p:nvSpPr>
            <p:cNvPr id="90" name="타원 329">
              <a:extLst>
                <a:ext uri="{FF2B5EF4-FFF2-40B4-BE49-F238E27FC236}">
                  <a16:creationId xmlns:a16="http://schemas.microsoft.com/office/drawing/2014/main" id="{DA6C7682-316D-4519-9EB7-E58F60E97CD4}"/>
                </a:ext>
              </a:extLst>
            </p:cNvPr>
            <p:cNvSpPr/>
            <p:nvPr/>
          </p:nvSpPr>
          <p:spPr>
            <a:xfrm>
              <a:off x="2697563" y="2592975"/>
              <a:ext cx="118800" cy="118800"/>
            </a:xfrm>
            <a:prstGeom prst="ellipse">
              <a:avLst/>
            </a:prstGeom>
            <a:solidFill>
              <a:srgbClr val="4472C4"/>
            </a:solidFill>
            <a:ln w="254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Condensed Light"/>
                <a:ea typeface="Roboto Condensed Regular"/>
                <a:cs typeface="+mn-cs"/>
              </a:endParaRPr>
            </a:p>
          </p:txBody>
        </p:sp>
      </p:grpSp>
      <p:grpSp>
        <p:nvGrpSpPr>
          <p:cNvPr id="94" name="그룹 4">
            <a:extLst>
              <a:ext uri="{FF2B5EF4-FFF2-40B4-BE49-F238E27FC236}">
                <a16:creationId xmlns:a16="http://schemas.microsoft.com/office/drawing/2014/main" id="{20079F52-9258-4A8F-AC8C-A9039FE60907}"/>
              </a:ext>
            </a:extLst>
          </p:cNvPr>
          <p:cNvGrpSpPr/>
          <p:nvPr/>
        </p:nvGrpSpPr>
        <p:grpSpPr>
          <a:xfrm>
            <a:off x="10638810" y="-4360633"/>
            <a:ext cx="943971" cy="1365124"/>
            <a:chOff x="7479304" y="2219065"/>
            <a:chExt cx="943971" cy="1365124"/>
          </a:xfrm>
        </p:grpSpPr>
        <p:sp>
          <p:nvSpPr>
            <p:cNvPr id="95" name="TextBox 94">
              <a:extLst>
                <a:ext uri="{FF2B5EF4-FFF2-40B4-BE49-F238E27FC236}">
                  <a16:creationId xmlns:a16="http://schemas.microsoft.com/office/drawing/2014/main" id="{42C7F2B2-D027-4901-ACB9-3D6A12464522}"/>
                </a:ext>
              </a:extLst>
            </p:cNvPr>
            <p:cNvSpPr txBox="1"/>
            <p:nvPr/>
          </p:nvSpPr>
          <p:spPr>
            <a:xfrm>
              <a:off x="7479304" y="2219065"/>
              <a:ext cx="943971" cy="603174"/>
            </a:xfrm>
            <a:prstGeom prst="rect">
              <a:avLst/>
            </a:prstGeom>
            <a:noFill/>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6000" b="0" i="0" u="none" strike="noStrike" kern="1200" cap="none" spc="0" normalizeH="0" baseline="0" noProof="0" dirty="0">
                  <a:ln>
                    <a:noFill/>
                  </a:ln>
                  <a:pattFill prst="pct70">
                    <a:fgClr>
                      <a:srgbClr val="E7E6E6"/>
                    </a:fgClr>
                    <a:bgClr>
                      <a:srgbClr val="A5A5A5">
                        <a:lumMod val="50000"/>
                      </a:srgbClr>
                    </a:bgClr>
                  </a:pattFill>
                  <a:effectLst/>
                  <a:uLnTx/>
                  <a:uFillTx/>
                  <a:latin typeface="Bebas Neue"/>
                  <a:ea typeface="Roboto Condensed Regular"/>
                  <a:cs typeface="+mn-cs"/>
                </a:rPr>
                <a:t>“</a:t>
              </a:r>
              <a:endParaRPr kumimoji="0" lang="nb-NO" altLang="ko-KR" sz="6000" b="0" i="0" u="none" strike="noStrike" kern="1200" cap="none" spc="0" normalizeH="0" baseline="0" noProof="0" dirty="0">
                <a:ln>
                  <a:noFill/>
                </a:ln>
                <a:pattFill prst="pct70">
                  <a:fgClr>
                    <a:srgbClr val="E7E6E6"/>
                  </a:fgClr>
                  <a:bgClr>
                    <a:srgbClr val="A5A5A5">
                      <a:lumMod val="50000"/>
                    </a:srgbClr>
                  </a:bgClr>
                </a:pattFill>
                <a:effectLst/>
                <a:uLnTx/>
                <a:uFillTx/>
                <a:latin typeface="Bebas Neue"/>
                <a:ea typeface="Roboto Condensed Regular"/>
                <a:cs typeface="+mn-cs"/>
              </a:endParaRPr>
            </a:p>
          </p:txBody>
        </p:sp>
        <p:sp>
          <p:nvSpPr>
            <p:cNvPr id="96" name="TextBox 95">
              <a:extLst>
                <a:ext uri="{FF2B5EF4-FFF2-40B4-BE49-F238E27FC236}">
                  <a16:creationId xmlns:a16="http://schemas.microsoft.com/office/drawing/2014/main" id="{B66D2B97-97C9-40BD-927B-AF9E0E4EE721}"/>
                </a:ext>
              </a:extLst>
            </p:cNvPr>
            <p:cNvSpPr txBox="1"/>
            <p:nvPr/>
          </p:nvSpPr>
          <p:spPr>
            <a:xfrm>
              <a:off x="7479304" y="2981015"/>
              <a:ext cx="943971" cy="603174"/>
            </a:xfrm>
            <a:prstGeom prst="rect">
              <a:avLst/>
            </a:prstGeom>
            <a:noFill/>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6000" b="0" i="0" u="none" strike="noStrike" kern="1200" cap="none" spc="0" normalizeH="0" baseline="0" noProof="0" dirty="0">
                  <a:ln>
                    <a:noFill/>
                  </a:ln>
                  <a:pattFill prst="pct70">
                    <a:fgClr>
                      <a:srgbClr val="E7E6E6"/>
                    </a:fgClr>
                    <a:bgClr>
                      <a:srgbClr val="A5A5A5">
                        <a:lumMod val="50000"/>
                      </a:srgbClr>
                    </a:bgClr>
                  </a:pattFill>
                  <a:effectLst/>
                  <a:uLnTx/>
                  <a:uFillTx/>
                  <a:latin typeface="Bebas Neue"/>
                  <a:ea typeface="Roboto Condensed Regular"/>
                  <a:cs typeface="+mn-cs"/>
                </a:rPr>
                <a:t>”</a:t>
              </a:r>
              <a:endParaRPr kumimoji="0" lang="nb-NO" altLang="ko-KR" sz="6000" b="0" i="0" u="none" strike="noStrike" kern="1200" cap="none" spc="0" normalizeH="0" baseline="0" noProof="0" dirty="0">
                <a:ln>
                  <a:noFill/>
                </a:ln>
                <a:pattFill prst="pct70">
                  <a:fgClr>
                    <a:srgbClr val="E7E6E6"/>
                  </a:fgClr>
                  <a:bgClr>
                    <a:srgbClr val="A5A5A5">
                      <a:lumMod val="50000"/>
                    </a:srgbClr>
                  </a:bgClr>
                </a:pattFill>
                <a:effectLst/>
                <a:uLnTx/>
                <a:uFillTx/>
                <a:latin typeface="Bebas Neue"/>
                <a:ea typeface="Roboto Condensed Regular"/>
                <a:cs typeface="+mn-cs"/>
              </a:endParaRPr>
            </a:p>
          </p:txBody>
        </p:sp>
        <p:sp>
          <p:nvSpPr>
            <p:cNvPr id="97" name="TextBox 96">
              <a:extLst>
                <a:ext uri="{FF2B5EF4-FFF2-40B4-BE49-F238E27FC236}">
                  <a16:creationId xmlns:a16="http://schemas.microsoft.com/office/drawing/2014/main" id="{14729F42-A9B5-49F3-9D0E-58CD3B5AF021}"/>
                </a:ext>
              </a:extLst>
            </p:cNvPr>
            <p:cNvSpPr txBox="1"/>
            <p:nvPr/>
          </p:nvSpPr>
          <p:spPr>
            <a:xfrm>
              <a:off x="7479304" y="2512596"/>
              <a:ext cx="943971" cy="339945"/>
            </a:xfrm>
            <a:prstGeom prst="rect">
              <a:avLst/>
            </a:prstGeom>
            <a:noFill/>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gradFill>
                    <a:gsLst>
                      <a:gs pos="0">
                        <a:srgbClr val="44546A"/>
                      </a:gs>
                      <a:gs pos="100000">
                        <a:srgbClr val="44546A"/>
                      </a:gs>
                    </a:gsLst>
                    <a:lin ang="0" scaled="1"/>
                  </a:gradFill>
                  <a:effectLst/>
                  <a:uLnTx/>
                  <a:uFillTx/>
                  <a:latin typeface="Bebas Neue"/>
                  <a:ea typeface="Roboto Condensed Regular"/>
                  <a:cs typeface="+mn-cs"/>
                </a:rPr>
                <a:t>Your Business Goals here</a:t>
              </a:r>
              <a:endParaRPr kumimoji="0" lang="nb-NO" altLang="ko-KR" sz="1200" b="1" i="0" u="none" strike="noStrike" kern="1200" cap="none" spc="0" normalizeH="0" baseline="0" noProof="0" dirty="0">
                <a:ln>
                  <a:noFill/>
                </a:ln>
                <a:gradFill>
                  <a:gsLst>
                    <a:gs pos="0">
                      <a:srgbClr val="44546A"/>
                    </a:gs>
                    <a:gs pos="100000">
                      <a:srgbClr val="44546A"/>
                    </a:gs>
                  </a:gsLst>
                  <a:lin ang="0" scaled="1"/>
                </a:gradFill>
                <a:effectLst/>
                <a:uLnTx/>
                <a:uFillTx/>
                <a:latin typeface="Bebas Neue" pitchFamily="34" charset="0"/>
                <a:ea typeface="Roboto Light" pitchFamily="2" charset="0"/>
                <a:cs typeface="Roboto Condensed Regular"/>
              </a:endParaRPr>
            </a:p>
          </p:txBody>
        </p:sp>
      </p:grpSp>
      <p:grpSp>
        <p:nvGrpSpPr>
          <p:cNvPr id="98" name="그룹 102">
            <a:extLst>
              <a:ext uri="{FF2B5EF4-FFF2-40B4-BE49-F238E27FC236}">
                <a16:creationId xmlns:a16="http://schemas.microsoft.com/office/drawing/2014/main" id="{D6D56A16-E668-483D-86D4-FA18FE954FD0}"/>
              </a:ext>
            </a:extLst>
          </p:cNvPr>
          <p:cNvGrpSpPr/>
          <p:nvPr/>
        </p:nvGrpSpPr>
        <p:grpSpPr>
          <a:xfrm>
            <a:off x="6574416" y="-5694927"/>
            <a:ext cx="879869" cy="911011"/>
            <a:chOff x="3414910" y="884771"/>
            <a:chExt cx="879869" cy="911011"/>
          </a:xfrm>
        </p:grpSpPr>
        <p:grpSp>
          <p:nvGrpSpPr>
            <p:cNvPr id="99" name="그룹 34">
              <a:extLst>
                <a:ext uri="{FF2B5EF4-FFF2-40B4-BE49-F238E27FC236}">
                  <a16:creationId xmlns:a16="http://schemas.microsoft.com/office/drawing/2014/main" id="{5AC1084F-43AE-4C3E-9417-89B5E087623F}"/>
                </a:ext>
              </a:extLst>
            </p:cNvPr>
            <p:cNvGrpSpPr/>
            <p:nvPr/>
          </p:nvGrpSpPr>
          <p:grpSpPr>
            <a:xfrm>
              <a:off x="3414910" y="1317079"/>
              <a:ext cx="879869" cy="478703"/>
              <a:chOff x="2871213" y="1119161"/>
              <a:chExt cx="879869" cy="478703"/>
            </a:xfrm>
          </p:grpSpPr>
          <p:sp>
            <p:nvSpPr>
              <p:cNvPr id="101" name="TextBox 100">
                <a:extLst>
                  <a:ext uri="{FF2B5EF4-FFF2-40B4-BE49-F238E27FC236}">
                    <a16:creationId xmlns:a16="http://schemas.microsoft.com/office/drawing/2014/main" id="{B2ECA686-66EF-43F5-997C-C9BA1E79AA7C}"/>
                  </a:ext>
                </a:extLst>
              </p:cNvPr>
              <p:cNvSpPr txBox="1"/>
              <p:nvPr/>
            </p:nvSpPr>
            <p:spPr>
              <a:xfrm>
                <a:off x="2871213" y="1119161"/>
                <a:ext cx="879869" cy="15388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900" b="1" i="0" u="none" strike="noStrike" kern="0" cap="none" spc="0" normalizeH="0" baseline="0" noProof="0" dirty="0">
                    <a:ln>
                      <a:noFill/>
                    </a:ln>
                    <a:gradFill>
                      <a:gsLst>
                        <a:gs pos="0">
                          <a:srgbClr val="4472C4"/>
                        </a:gs>
                        <a:gs pos="100000">
                          <a:srgbClr val="4472C4"/>
                        </a:gs>
                      </a:gsLst>
                      <a:lin ang="5400000" scaled="0"/>
                    </a:gradFill>
                    <a:effectLst/>
                    <a:uLnTx/>
                    <a:uFillTx/>
                    <a:latin typeface="Roboto Condensed Regular"/>
                    <a:ea typeface="Roboto Condensed Regular"/>
                    <a:cs typeface="+mn-cs"/>
                  </a:rPr>
                  <a:t>LOREM IPSUM </a:t>
                </a:r>
                <a:endParaRPr kumimoji="0" lang="ko-KR" altLang="en-US" sz="900" b="1" i="0" u="none" strike="noStrike" kern="0" cap="none" spc="0" normalizeH="0" baseline="0" noProof="0" dirty="0">
                  <a:ln>
                    <a:noFill/>
                  </a:ln>
                  <a:gradFill>
                    <a:gsLst>
                      <a:gs pos="0">
                        <a:srgbClr val="4472C4"/>
                      </a:gs>
                      <a:gs pos="100000">
                        <a:srgbClr val="4472C4"/>
                      </a:gs>
                    </a:gsLst>
                    <a:lin ang="5400000" scaled="0"/>
                  </a:gradFill>
                  <a:effectLst/>
                  <a:uLnTx/>
                  <a:uFillTx/>
                  <a:latin typeface="Roboto Condensed Regular"/>
                  <a:ea typeface="Roboto Condensed Regular"/>
                  <a:cs typeface="+mn-cs"/>
                </a:endParaRPr>
              </a:p>
            </p:txBody>
          </p:sp>
          <p:sp>
            <p:nvSpPr>
              <p:cNvPr id="102" name="TextBox 101">
                <a:extLst>
                  <a:ext uri="{FF2B5EF4-FFF2-40B4-BE49-F238E27FC236}">
                    <a16:creationId xmlns:a16="http://schemas.microsoft.com/office/drawing/2014/main" id="{E297BFE8-E257-4E84-AF2F-5546618F6D1D}"/>
                  </a:ext>
                </a:extLst>
              </p:cNvPr>
              <p:cNvSpPr txBox="1"/>
              <p:nvPr/>
            </p:nvSpPr>
            <p:spPr>
              <a:xfrm>
                <a:off x="2871213" y="1288726"/>
                <a:ext cx="879869" cy="30913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E7E6E6"/>
                  </a:buClr>
                  <a:buSzTx/>
                  <a:buFontTx/>
                  <a:buNone/>
                  <a:tabLst/>
                  <a:defRPr/>
                </a:pPr>
                <a:r>
                  <a:rPr kumimoji="0" lang="pt-BR" altLang="ko-KR" sz="700" b="0" i="0" u="none" strike="noStrike" kern="0" cap="none" spc="0" normalizeH="0" baseline="0" noProof="0" dirty="0">
                    <a:ln>
                      <a:noFill/>
                    </a:ln>
                    <a:gradFill>
                      <a:gsLst>
                        <a:gs pos="0">
                          <a:prstClr val="black">
                            <a:alpha val="50000"/>
                          </a:prstClr>
                        </a:gs>
                        <a:gs pos="100000">
                          <a:prstClr val="black">
                            <a:alpha val="50000"/>
                          </a:prstClr>
                        </a:gs>
                      </a:gsLst>
                      <a:lin ang="5400000" scaled="0"/>
                    </a:gradFill>
                    <a:effectLst/>
                    <a:uLnTx/>
                    <a:uFillTx/>
                    <a:latin typeface="Roboto Condensed Light"/>
                    <a:ea typeface="Roboto Light" pitchFamily="2" charset="0"/>
                    <a:cs typeface="Roboto Condensed Regular"/>
                  </a:rPr>
                  <a:t>Sed dignissim lacinia nunc. Curabitur tortor.</a:t>
                </a:r>
                <a:endParaRPr kumimoji="0" lang="en-US" altLang="ko-KR" sz="700" b="0" i="0" u="none" strike="noStrike" kern="0" cap="none" spc="0" normalizeH="0" baseline="0" noProof="0" dirty="0">
                  <a:ln>
                    <a:noFill/>
                  </a:ln>
                  <a:gradFill>
                    <a:gsLst>
                      <a:gs pos="0">
                        <a:prstClr val="black">
                          <a:alpha val="50000"/>
                        </a:prstClr>
                      </a:gs>
                      <a:gs pos="100000">
                        <a:prstClr val="black">
                          <a:alpha val="50000"/>
                        </a:prstClr>
                      </a:gs>
                    </a:gsLst>
                    <a:lin ang="5400000" scaled="0"/>
                  </a:gradFill>
                  <a:effectLst/>
                  <a:uLnTx/>
                  <a:uFillTx/>
                  <a:latin typeface="Roboto Condensed Light"/>
                  <a:ea typeface="Roboto Light" pitchFamily="2" charset="0"/>
                  <a:cs typeface="Roboto Condensed Regular"/>
                </a:endParaRPr>
              </a:p>
            </p:txBody>
          </p:sp>
        </p:grpSp>
        <p:sp>
          <p:nvSpPr>
            <p:cNvPr id="100" name="Freeform 50">
              <a:extLst>
                <a:ext uri="{FF2B5EF4-FFF2-40B4-BE49-F238E27FC236}">
                  <a16:creationId xmlns:a16="http://schemas.microsoft.com/office/drawing/2014/main" id="{B25F2AC4-7836-4925-A2C6-BA6D5266B5FF}"/>
                </a:ext>
              </a:extLst>
            </p:cNvPr>
            <p:cNvSpPr>
              <a:spLocks noEditPoints="1"/>
            </p:cNvSpPr>
            <p:nvPr/>
          </p:nvSpPr>
          <p:spPr bwMode="auto">
            <a:xfrm>
              <a:off x="3718203" y="884771"/>
              <a:ext cx="273283" cy="344211"/>
            </a:xfrm>
            <a:custGeom>
              <a:avLst/>
              <a:gdLst/>
              <a:ahLst/>
              <a:cxnLst>
                <a:cxn ang="0">
                  <a:pos x="187" y="135"/>
                </a:cxn>
                <a:cxn ang="0">
                  <a:pos x="44" y="135"/>
                </a:cxn>
                <a:cxn ang="0">
                  <a:pos x="44" y="156"/>
                </a:cxn>
                <a:cxn ang="0">
                  <a:pos x="187" y="156"/>
                </a:cxn>
                <a:cxn ang="0">
                  <a:pos x="187" y="135"/>
                </a:cxn>
                <a:cxn ang="0">
                  <a:pos x="187" y="95"/>
                </a:cxn>
                <a:cxn ang="0">
                  <a:pos x="44" y="95"/>
                </a:cxn>
                <a:cxn ang="0">
                  <a:pos x="44" y="115"/>
                </a:cxn>
                <a:cxn ang="0">
                  <a:pos x="187" y="115"/>
                </a:cxn>
                <a:cxn ang="0">
                  <a:pos x="187" y="95"/>
                </a:cxn>
                <a:cxn ang="0">
                  <a:pos x="187" y="54"/>
                </a:cxn>
                <a:cxn ang="0">
                  <a:pos x="44" y="54"/>
                </a:cxn>
                <a:cxn ang="0">
                  <a:pos x="44" y="75"/>
                </a:cxn>
                <a:cxn ang="0">
                  <a:pos x="187" y="75"/>
                </a:cxn>
                <a:cxn ang="0">
                  <a:pos x="187" y="54"/>
                </a:cxn>
                <a:cxn ang="0">
                  <a:pos x="44" y="196"/>
                </a:cxn>
                <a:cxn ang="0">
                  <a:pos x="116" y="196"/>
                </a:cxn>
                <a:cxn ang="0">
                  <a:pos x="116" y="176"/>
                </a:cxn>
                <a:cxn ang="0">
                  <a:pos x="44" y="176"/>
                </a:cxn>
                <a:cxn ang="0">
                  <a:pos x="44" y="196"/>
                </a:cxn>
                <a:cxn ang="0">
                  <a:pos x="233" y="29"/>
                </a:cxn>
                <a:cxn ang="0">
                  <a:pos x="233" y="0"/>
                </a:cxn>
                <a:cxn ang="0">
                  <a:pos x="0" y="0"/>
                </a:cxn>
                <a:cxn ang="0">
                  <a:pos x="0" y="301"/>
                </a:cxn>
                <a:cxn ang="0">
                  <a:pos x="29" y="301"/>
                </a:cxn>
                <a:cxn ang="0">
                  <a:pos x="29" y="330"/>
                </a:cxn>
                <a:cxn ang="0">
                  <a:pos x="262" y="330"/>
                </a:cxn>
                <a:cxn ang="0">
                  <a:pos x="262" y="29"/>
                </a:cxn>
                <a:cxn ang="0">
                  <a:pos x="233" y="29"/>
                </a:cxn>
                <a:cxn ang="0">
                  <a:pos x="15" y="286"/>
                </a:cxn>
                <a:cxn ang="0">
                  <a:pos x="15" y="16"/>
                </a:cxn>
                <a:cxn ang="0">
                  <a:pos x="216" y="16"/>
                </a:cxn>
                <a:cxn ang="0">
                  <a:pos x="216" y="216"/>
                </a:cxn>
                <a:cxn ang="0">
                  <a:pos x="148" y="216"/>
                </a:cxn>
                <a:cxn ang="0">
                  <a:pos x="148" y="286"/>
                </a:cxn>
                <a:cxn ang="0">
                  <a:pos x="15" y="286"/>
                </a:cxn>
                <a:cxn ang="0">
                  <a:pos x="245" y="315"/>
                </a:cxn>
                <a:cxn ang="0">
                  <a:pos x="44" y="315"/>
                </a:cxn>
                <a:cxn ang="0">
                  <a:pos x="44" y="301"/>
                </a:cxn>
                <a:cxn ang="0">
                  <a:pos x="155" y="301"/>
                </a:cxn>
                <a:cxn ang="0">
                  <a:pos x="233" y="225"/>
                </a:cxn>
                <a:cxn ang="0">
                  <a:pos x="233" y="45"/>
                </a:cxn>
                <a:cxn ang="0">
                  <a:pos x="245" y="45"/>
                </a:cxn>
                <a:cxn ang="0">
                  <a:pos x="245" y="315"/>
                </a:cxn>
              </a:cxnLst>
              <a:rect l="0" t="0" r="r" b="b"/>
              <a:pathLst>
                <a:path w="262" h="330">
                  <a:moveTo>
                    <a:pt x="187" y="135"/>
                  </a:moveTo>
                  <a:lnTo>
                    <a:pt x="44" y="135"/>
                  </a:lnTo>
                  <a:lnTo>
                    <a:pt x="44" y="156"/>
                  </a:lnTo>
                  <a:lnTo>
                    <a:pt x="187" y="156"/>
                  </a:lnTo>
                  <a:lnTo>
                    <a:pt x="187" y="135"/>
                  </a:lnTo>
                  <a:close/>
                  <a:moveTo>
                    <a:pt x="187" y="95"/>
                  </a:moveTo>
                  <a:lnTo>
                    <a:pt x="44" y="95"/>
                  </a:lnTo>
                  <a:lnTo>
                    <a:pt x="44" y="115"/>
                  </a:lnTo>
                  <a:lnTo>
                    <a:pt x="187" y="115"/>
                  </a:lnTo>
                  <a:lnTo>
                    <a:pt x="187" y="95"/>
                  </a:lnTo>
                  <a:close/>
                  <a:moveTo>
                    <a:pt x="187" y="54"/>
                  </a:moveTo>
                  <a:lnTo>
                    <a:pt x="44" y="54"/>
                  </a:lnTo>
                  <a:lnTo>
                    <a:pt x="44" y="75"/>
                  </a:lnTo>
                  <a:lnTo>
                    <a:pt x="187" y="75"/>
                  </a:lnTo>
                  <a:lnTo>
                    <a:pt x="187" y="54"/>
                  </a:lnTo>
                  <a:close/>
                  <a:moveTo>
                    <a:pt x="44" y="196"/>
                  </a:moveTo>
                  <a:lnTo>
                    <a:pt x="116" y="196"/>
                  </a:lnTo>
                  <a:lnTo>
                    <a:pt x="116" y="176"/>
                  </a:lnTo>
                  <a:lnTo>
                    <a:pt x="44" y="176"/>
                  </a:lnTo>
                  <a:lnTo>
                    <a:pt x="44" y="196"/>
                  </a:lnTo>
                  <a:close/>
                  <a:moveTo>
                    <a:pt x="233" y="29"/>
                  </a:moveTo>
                  <a:lnTo>
                    <a:pt x="233" y="0"/>
                  </a:lnTo>
                  <a:lnTo>
                    <a:pt x="0" y="0"/>
                  </a:lnTo>
                  <a:lnTo>
                    <a:pt x="0" y="301"/>
                  </a:lnTo>
                  <a:lnTo>
                    <a:pt x="29" y="301"/>
                  </a:lnTo>
                  <a:lnTo>
                    <a:pt x="29" y="330"/>
                  </a:lnTo>
                  <a:lnTo>
                    <a:pt x="262" y="330"/>
                  </a:lnTo>
                  <a:lnTo>
                    <a:pt x="262" y="29"/>
                  </a:lnTo>
                  <a:lnTo>
                    <a:pt x="233" y="29"/>
                  </a:lnTo>
                  <a:close/>
                  <a:moveTo>
                    <a:pt x="15" y="286"/>
                  </a:moveTo>
                  <a:lnTo>
                    <a:pt x="15" y="16"/>
                  </a:lnTo>
                  <a:lnTo>
                    <a:pt x="216" y="16"/>
                  </a:lnTo>
                  <a:lnTo>
                    <a:pt x="216" y="216"/>
                  </a:lnTo>
                  <a:lnTo>
                    <a:pt x="148" y="216"/>
                  </a:lnTo>
                  <a:lnTo>
                    <a:pt x="148" y="286"/>
                  </a:lnTo>
                  <a:lnTo>
                    <a:pt x="15" y="286"/>
                  </a:lnTo>
                  <a:close/>
                  <a:moveTo>
                    <a:pt x="245" y="315"/>
                  </a:moveTo>
                  <a:lnTo>
                    <a:pt x="44" y="315"/>
                  </a:lnTo>
                  <a:lnTo>
                    <a:pt x="44" y="301"/>
                  </a:lnTo>
                  <a:lnTo>
                    <a:pt x="155" y="301"/>
                  </a:lnTo>
                  <a:lnTo>
                    <a:pt x="233" y="225"/>
                  </a:lnTo>
                  <a:lnTo>
                    <a:pt x="233" y="45"/>
                  </a:lnTo>
                  <a:lnTo>
                    <a:pt x="245" y="45"/>
                  </a:lnTo>
                  <a:lnTo>
                    <a:pt x="245" y="315"/>
                  </a:lnTo>
                  <a:close/>
                </a:path>
              </a:pathLst>
            </a:custGeom>
            <a:solidFill>
              <a:srgbClr val="44546A"/>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black"/>
                </a:solidFill>
                <a:effectLst/>
                <a:uLnTx/>
                <a:uFillTx/>
                <a:latin typeface="Roboto Condensed Light"/>
                <a:ea typeface="Roboto Condensed Regular"/>
                <a:cs typeface="+mn-cs"/>
              </a:endParaRPr>
            </a:p>
          </p:txBody>
        </p:sp>
      </p:grpSp>
      <p:grpSp>
        <p:nvGrpSpPr>
          <p:cNvPr id="103" name="그룹 117">
            <a:extLst>
              <a:ext uri="{FF2B5EF4-FFF2-40B4-BE49-F238E27FC236}">
                <a16:creationId xmlns:a16="http://schemas.microsoft.com/office/drawing/2014/main" id="{C972234B-3EF1-4773-8572-CB46AA50FA5B}"/>
              </a:ext>
            </a:extLst>
          </p:cNvPr>
          <p:cNvGrpSpPr/>
          <p:nvPr/>
        </p:nvGrpSpPr>
        <p:grpSpPr>
          <a:xfrm>
            <a:off x="9467658" y="-5704291"/>
            <a:ext cx="879869" cy="920375"/>
            <a:chOff x="6308152" y="875407"/>
            <a:chExt cx="879869" cy="920375"/>
          </a:xfrm>
        </p:grpSpPr>
        <p:grpSp>
          <p:nvGrpSpPr>
            <p:cNvPr id="104" name="그룹 250">
              <a:extLst>
                <a:ext uri="{FF2B5EF4-FFF2-40B4-BE49-F238E27FC236}">
                  <a16:creationId xmlns:a16="http://schemas.microsoft.com/office/drawing/2014/main" id="{6D7B7D6C-0CF8-45EB-8646-F29A2BFBAB01}"/>
                </a:ext>
              </a:extLst>
            </p:cNvPr>
            <p:cNvGrpSpPr/>
            <p:nvPr/>
          </p:nvGrpSpPr>
          <p:grpSpPr>
            <a:xfrm>
              <a:off x="6308152" y="1317079"/>
              <a:ext cx="879869" cy="478703"/>
              <a:chOff x="2871213" y="1119161"/>
              <a:chExt cx="879869" cy="478703"/>
            </a:xfrm>
          </p:grpSpPr>
          <p:sp>
            <p:nvSpPr>
              <p:cNvPr id="106" name="TextBox 105">
                <a:extLst>
                  <a:ext uri="{FF2B5EF4-FFF2-40B4-BE49-F238E27FC236}">
                    <a16:creationId xmlns:a16="http://schemas.microsoft.com/office/drawing/2014/main" id="{F3C8729D-1F3C-4576-A4F9-9E55A8416338}"/>
                  </a:ext>
                </a:extLst>
              </p:cNvPr>
              <p:cNvSpPr txBox="1"/>
              <p:nvPr/>
            </p:nvSpPr>
            <p:spPr>
              <a:xfrm>
                <a:off x="2871213" y="1119161"/>
                <a:ext cx="879869" cy="15388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900" b="1" i="0" u="none" strike="noStrike" kern="0" cap="none" spc="0" normalizeH="0" baseline="0" noProof="0" dirty="0">
                    <a:ln>
                      <a:noFill/>
                    </a:ln>
                    <a:gradFill>
                      <a:gsLst>
                        <a:gs pos="0">
                          <a:srgbClr val="4472C4"/>
                        </a:gs>
                        <a:gs pos="100000">
                          <a:srgbClr val="4472C4"/>
                        </a:gs>
                      </a:gsLst>
                      <a:lin ang="5400000" scaled="0"/>
                    </a:gradFill>
                    <a:effectLst/>
                    <a:uLnTx/>
                    <a:uFillTx/>
                    <a:latin typeface="Roboto Condensed Regular"/>
                    <a:ea typeface="Roboto Condensed Regular"/>
                    <a:cs typeface="+mn-cs"/>
                  </a:rPr>
                  <a:t>LOREM IPSUM </a:t>
                </a:r>
                <a:endParaRPr kumimoji="0" lang="ko-KR" altLang="en-US" sz="900" b="1" i="0" u="none" strike="noStrike" kern="0" cap="none" spc="0" normalizeH="0" baseline="0" noProof="0" dirty="0">
                  <a:ln>
                    <a:noFill/>
                  </a:ln>
                  <a:gradFill>
                    <a:gsLst>
                      <a:gs pos="0">
                        <a:srgbClr val="4472C4"/>
                      </a:gs>
                      <a:gs pos="100000">
                        <a:srgbClr val="4472C4"/>
                      </a:gs>
                    </a:gsLst>
                    <a:lin ang="5400000" scaled="0"/>
                  </a:gradFill>
                  <a:effectLst/>
                  <a:uLnTx/>
                  <a:uFillTx/>
                  <a:latin typeface="Roboto Condensed Regular"/>
                  <a:ea typeface="Roboto Condensed Regular"/>
                  <a:cs typeface="+mn-cs"/>
                </a:endParaRPr>
              </a:p>
            </p:txBody>
          </p:sp>
          <p:sp>
            <p:nvSpPr>
              <p:cNvPr id="107" name="TextBox 106">
                <a:extLst>
                  <a:ext uri="{FF2B5EF4-FFF2-40B4-BE49-F238E27FC236}">
                    <a16:creationId xmlns:a16="http://schemas.microsoft.com/office/drawing/2014/main" id="{58266DB8-B31A-4970-A2C6-B0645FFC65D7}"/>
                  </a:ext>
                </a:extLst>
              </p:cNvPr>
              <p:cNvSpPr txBox="1"/>
              <p:nvPr/>
            </p:nvSpPr>
            <p:spPr>
              <a:xfrm>
                <a:off x="2871213" y="1288726"/>
                <a:ext cx="879869" cy="30913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E7E6E6"/>
                  </a:buClr>
                  <a:buSzTx/>
                  <a:buFontTx/>
                  <a:buNone/>
                  <a:tabLst/>
                  <a:defRPr/>
                </a:pPr>
                <a:r>
                  <a:rPr kumimoji="0" lang="pt-BR" altLang="ko-KR" sz="700" b="0" i="0" u="none" strike="noStrike" kern="0" cap="none" spc="0" normalizeH="0" baseline="0" noProof="0" dirty="0">
                    <a:ln>
                      <a:noFill/>
                    </a:ln>
                    <a:gradFill>
                      <a:gsLst>
                        <a:gs pos="0">
                          <a:prstClr val="black">
                            <a:alpha val="50000"/>
                          </a:prstClr>
                        </a:gs>
                        <a:gs pos="100000">
                          <a:prstClr val="black">
                            <a:alpha val="50000"/>
                          </a:prstClr>
                        </a:gs>
                      </a:gsLst>
                      <a:lin ang="5400000" scaled="0"/>
                    </a:gradFill>
                    <a:effectLst/>
                    <a:uLnTx/>
                    <a:uFillTx/>
                    <a:latin typeface="Roboto Condensed Light"/>
                    <a:ea typeface="Roboto Light" pitchFamily="2" charset="0"/>
                    <a:cs typeface="Roboto Condensed Regular"/>
                  </a:rPr>
                  <a:t>Sed dignissim lacinia nunc. Curabitur tortor.</a:t>
                </a:r>
                <a:endParaRPr kumimoji="0" lang="en-US" altLang="ko-KR" sz="700" b="0" i="0" u="none" strike="noStrike" kern="0" cap="none" spc="0" normalizeH="0" baseline="0" noProof="0" dirty="0">
                  <a:ln>
                    <a:noFill/>
                  </a:ln>
                  <a:gradFill>
                    <a:gsLst>
                      <a:gs pos="0">
                        <a:prstClr val="black">
                          <a:alpha val="50000"/>
                        </a:prstClr>
                      </a:gs>
                      <a:gs pos="100000">
                        <a:prstClr val="black">
                          <a:alpha val="50000"/>
                        </a:prstClr>
                      </a:gs>
                    </a:gsLst>
                    <a:lin ang="5400000" scaled="0"/>
                  </a:gradFill>
                  <a:effectLst/>
                  <a:uLnTx/>
                  <a:uFillTx/>
                  <a:latin typeface="Roboto Condensed Light"/>
                  <a:ea typeface="Roboto Light" pitchFamily="2" charset="0"/>
                  <a:cs typeface="Roboto Condensed Regular"/>
                </a:endParaRPr>
              </a:p>
            </p:txBody>
          </p:sp>
        </p:grpSp>
        <p:sp>
          <p:nvSpPr>
            <p:cNvPr id="105" name="Freeform 48">
              <a:extLst>
                <a:ext uri="{FF2B5EF4-FFF2-40B4-BE49-F238E27FC236}">
                  <a16:creationId xmlns:a16="http://schemas.microsoft.com/office/drawing/2014/main" id="{7D987EB7-0F73-4F42-A791-1AFBC3354EE1}"/>
                </a:ext>
              </a:extLst>
            </p:cNvPr>
            <p:cNvSpPr>
              <a:spLocks noEditPoints="1"/>
            </p:cNvSpPr>
            <p:nvPr/>
          </p:nvSpPr>
          <p:spPr bwMode="auto">
            <a:xfrm>
              <a:off x="6627693" y="875407"/>
              <a:ext cx="240786" cy="352319"/>
            </a:xfrm>
            <a:custGeom>
              <a:avLst/>
              <a:gdLst/>
              <a:ahLst/>
              <a:cxnLst>
                <a:cxn ang="0">
                  <a:pos x="76" y="31"/>
                </a:cxn>
                <a:cxn ang="0">
                  <a:pos x="80" y="27"/>
                </a:cxn>
                <a:cxn ang="0">
                  <a:pos x="76" y="23"/>
                </a:cxn>
                <a:cxn ang="0">
                  <a:pos x="23" y="76"/>
                </a:cxn>
                <a:cxn ang="0">
                  <a:pos x="27" y="80"/>
                </a:cxn>
                <a:cxn ang="0">
                  <a:pos x="31" y="76"/>
                </a:cxn>
                <a:cxn ang="0">
                  <a:pos x="76" y="31"/>
                </a:cxn>
                <a:cxn ang="0">
                  <a:pos x="44" y="192"/>
                </a:cxn>
                <a:cxn ang="0">
                  <a:pos x="45" y="203"/>
                </a:cxn>
                <a:cxn ang="0">
                  <a:pos x="56" y="209"/>
                </a:cxn>
                <a:cxn ang="0">
                  <a:pos x="57" y="216"/>
                </a:cxn>
                <a:cxn ang="0">
                  <a:pos x="76" y="221"/>
                </a:cxn>
                <a:cxn ang="0">
                  <a:pos x="95" y="216"/>
                </a:cxn>
                <a:cxn ang="0">
                  <a:pos x="96" y="209"/>
                </a:cxn>
                <a:cxn ang="0">
                  <a:pos x="106" y="203"/>
                </a:cxn>
                <a:cxn ang="0">
                  <a:pos x="108" y="192"/>
                </a:cxn>
                <a:cxn ang="0">
                  <a:pos x="76" y="197"/>
                </a:cxn>
                <a:cxn ang="0">
                  <a:pos x="44" y="192"/>
                </a:cxn>
                <a:cxn ang="0">
                  <a:pos x="41" y="170"/>
                </a:cxn>
                <a:cxn ang="0">
                  <a:pos x="42" y="182"/>
                </a:cxn>
                <a:cxn ang="0">
                  <a:pos x="76" y="188"/>
                </a:cxn>
                <a:cxn ang="0">
                  <a:pos x="109" y="182"/>
                </a:cxn>
                <a:cxn ang="0">
                  <a:pos x="111" y="170"/>
                </a:cxn>
                <a:cxn ang="0">
                  <a:pos x="76" y="177"/>
                </a:cxn>
                <a:cxn ang="0">
                  <a:pos x="41" y="170"/>
                </a:cxn>
                <a:cxn ang="0">
                  <a:pos x="76" y="0"/>
                </a:cxn>
                <a:cxn ang="0">
                  <a:pos x="0" y="76"/>
                </a:cxn>
                <a:cxn ang="0">
                  <a:pos x="36" y="141"/>
                </a:cxn>
                <a:cxn ang="0">
                  <a:pos x="39" y="160"/>
                </a:cxn>
                <a:cxn ang="0">
                  <a:pos x="76" y="168"/>
                </a:cxn>
                <a:cxn ang="0">
                  <a:pos x="113" y="160"/>
                </a:cxn>
                <a:cxn ang="0">
                  <a:pos x="115" y="141"/>
                </a:cxn>
                <a:cxn ang="0">
                  <a:pos x="152" y="76"/>
                </a:cxn>
                <a:cxn ang="0">
                  <a:pos x="76" y="0"/>
                </a:cxn>
                <a:cxn ang="0">
                  <a:pos x="104" y="132"/>
                </a:cxn>
                <a:cxn ang="0">
                  <a:pos x="102" y="150"/>
                </a:cxn>
                <a:cxn ang="0">
                  <a:pos x="76" y="154"/>
                </a:cxn>
                <a:cxn ang="0">
                  <a:pos x="50" y="150"/>
                </a:cxn>
                <a:cxn ang="0">
                  <a:pos x="48" y="132"/>
                </a:cxn>
                <a:cxn ang="0">
                  <a:pos x="13" y="76"/>
                </a:cxn>
                <a:cxn ang="0">
                  <a:pos x="76" y="14"/>
                </a:cxn>
                <a:cxn ang="0">
                  <a:pos x="139" y="76"/>
                </a:cxn>
                <a:cxn ang="0">
                  <a:pos x="104" y="132"/>
                </a:cxn>
                <a:cxn ang="0">
                  <a:pos x="93" y="104"/>
                </a:cxn>
                <a:cxn ang="0">
                  <a:pos x="76" y="74"/>
                </a:cxn>
                <a:cxn ang="0">
                  <a:pos x="59" y="104"/>
                </a:cxn>
                <a:cxn ang="0">
                  <a:pos x="52" y="89"/>
                </a:cxn>
                <a:cxn ang="0">
                  <a:pos x="41" y="94"/>
                </a:cxn>
                <a:cxn ang="0">
                  <a:pos x="58" y="131"/>
                </a:cxn>
                <a:cxn ang="0">
                  <a:pos x="76" y="98"/>
                </a:cxn>
                <a:cxn ang="0">
                  <a:pos x="94" y="131"/>
                </a:cxn>
                <a:cxn ang="0">
                  <a:pos x="111" y="94"/>
                </a:cxn>
                <a:cxn ang="0">
                  <a:pos x="100" y="89"/>
                </a:cxn>
                <a:cxn ang="0">
                  <a:pos x="93" y="104"/>
                </a:cxn>
              </a:cxnLst>
              <a:rect l="0" t="0" r="r" b="b"/>
              <a:pathLst>
                <a:path w="152" h="221">
                  <a:moveTo>
                    <a:pt x="76" y="31"/>
                  </a:moveTo>
                  <a:cubicBezTo>
                    <a:pt x="78" y="31"/>
                    <a:pt x="80" y="30"/>
                    <a:pt x="80" y="27"/>
                  </a:cubicBezTo>
                  <a:cubicBezTo>
                    <a:pt x="80" y="25"/>
                    <a:pt x="78" y="23"/>
                    <a:pt x="76" y="23"/>
                  </a:cubicBezTo>
                  <a:cubicBezTo>
                    <a:pt x="47" y="23"/>
                    <a:pt x="23" y="47"/>
                    <a:pt x="23" y="76"/>
                  </a:cubicBezTo>
                  <a:cubicBezTo>
                    <a:pt x="23" y="78"/>
                    <a:pt x="25" y="80"/>
                    <a:pt x="27" y="80"/>
                  </a:cubicBezTo>
                  <a:cubicBezTo>
                    <a:pt x="29" y="80"/>
                    <a:pt x="31" y="78"/>
                    <a:pt x="31" y="76"/>
                  </a:cubicBezTo>
                  <a:cubicBezTo>
                    <a:pt x="31" y="52"/>
                    <a:pt x="51" y="31"/>
                    <a:pt x="76" y="31"/>
                  </a:cubicBezTo>
                  <a:close/>
                  <a:moveTo>
                    <a:pt x="44" y="192"/>
                  </a:moveTo>
                  <a:cubicBezTo>
                    <a:pt x="45" y="203"/>
                    <a:pt x="45" y="203"/>
                    <a:pt x="45" y="203"/>
                  </a:cubicBezTo>
                  <a:cubicBezTo>
                    <a:pt x="45" y="203"/>
                    <a:pt x="48" y="207"/>
                    <a:pt x="56" y="209"/>
                  </a:cubicBezTo>
                  <a:cubicBezTo>
                    <a:pt x="57" y="216"/>
                    <a:pt x="57" y="216"/>
                    <a:pt x="57" y="216"/>
                  </a:cubicBezTo>
                  <a:cubicBezTo>
                    <a:pt x="57" y="216"/>
                    <a:pt x="61" y="221"/>
                    <a:pt x="76" y="221"/>
                  </a:cubicBezTo>
                  <a:cubicBezTo>
                    <a:pt x="91" y="221"/>
                    <a:pt x="95" y="216"/>
                    <a:pt x="95" y="216"/>
                  </a:cubicBezTo>
                  <a:cubicBezTo>
                    <a:pt x="96" y="209"/>
                    <a:pt x="96" y="209"/>
                    <a:pt x="96" y="209"/>
                  </a:cubicBezTo>
                  <a:cubicBezTo>
                    <a:pt x="104" y="207"/>
                    <a:pt x="106" y="203"/>
                    <a:pt x="106" y="203"/>
                  </a:cubicBezTo>
                  <a:cubicBezTo>
                    <a:pt x="108" y="192"/>
                    <a:pt x="108" y="192"/>
                    <a:pt x="108" y="192"/>
                  </a:cubicBezTo>
                  <a:cubicBezTo>
                    <a:pt x="98" y="195"/>
                    <a:pt x="87" y="197"/>
                    <a:pt x="76" y="197"/>
                  </a:cubicBezTo>
                  <a:cubicBezTo>
                    <a:pt x="64" y="197"/>
                    <a:pt x="54" y="195"/>
                    <a:pt x="44" y="192"/>
                  </a:cubicBezTo>
                  <a:close/>
                  <a:moveTo>
                    <a:pt x="41" y="170"/>
                  </a:moveTo>
                  <a:cubicBezTo>
                    <a:pt x="42" y="182"/>
                    <a:pt x="42" y="182"/>
                    <a:pt x="42" y="182"/>
                  </a:cubicBezTo>
                  <a:cubicBezTo>
                    <a:pt x="52" y="186"/>
                    <a:pt x="64" y="188"/>
                    <a:pt x="76" y="188"/>
                  </a:cubicBezTo>
                  <a:cubicBezTo>
                    <a:pt x="88" y="188"/>
                    <a:pt x="99" y="186"/>
                    <a:pt x="109" y="182"/>
                  </a:cubicBezTo>
                  <a:cubicBezTo>
                    <a:pt x="111" y="170"/>
                    <a:pt x="111" y="170"/>
                    <a:pt x="111" y="170"/>
                  </a:cubicBezTo>
                  <a:cubicBezTo>
                    <a:pt x="100" y="174"/>
                    <a:pt x="89" y="177"/>
                    <a:pt x="76" y="177"/>
                  </a:cubicBezTo>
                  <a:cubicBezTo>
                    <a:pt x="63" y="177"/>
                    <a:pt x="51" y="174"/>
                    <a:pt x="41" y="170"/>
                  </a:cubicBezTo>
                  <a:close/>
                  <a:moveTo>
                    <a:pt x="76" y="0"/>
                  </a:moveTo>
                  <a:cubicBezTo>
                    <a:pt x="34" y="0"/>
                    <a:pt x="0" y="34"/>
                    <a:pt x="0" y="76"/>
                  </a:cubicBezTo>
                  <a:cubicBezTo>
                    <a:pt x="0" y="104"/>
                    <a:pt x="15" y="128"/>
                    <a:pt x="36" y="141"/>
                  </a:cubicBezTo>
                  <a:cubicBezTo>
                    <a:pt x="39" y="160"/>
                    <a:pt x="39" y="160"/>
                    <a:pt x="39" y="160"/>
                  </a:cubicBezTo>
                  <a:cubicBezTo>
                    <a:pt x="50" y="165"/>
                    <a:pt x="63" y="168"/>
                    <a:pt x="76" y="168"/>
                  </a:cubicBezTo>
                  <a:cubicBezTo>
                    <a:pt x="89" y="168"/>
                    <a:pt x="102" y="165"/>
                    <a:pt x="113" y="160"/>
                  </a:cubicBezTo>
                  <a:cubicBezTo>
                    <a:pt x="115" y="141"/>
                    <a:pt x="115" y="141"/>
                    <a:pt x="115" y="141"/>
                  </a:cubicBezTo>
                  <a:cubicBezTo>
                    <a:pt x="137" y="128"/>
                    <a:pt x="152" y="104"/>
                    <a:pt x="152" y="76"/>
                  </a:cubicBezTo>
                  <a:cubicBezTo>
                    <a:pt x="152" y="34"/>
                    <a:pt x="118" y="0"/>
                    <a:pt x="76" y="0"/>
                  </a:cubicBezTo>
                  <a:close/>
                  <a:moveTo>
                    <a:pt x="104" y="132"/>
                  </a:moveTo>
                  <a:cubicBezTo>
                    <a:pt x="102" y="150"/>
                    <a:pt x="102" y="150"/>
                    <a:pt x="102" y="150"/>
                  </a:cubicBezTo>
                  <a:cubicBezTo>
                    <a:pt x="102" y="150"/>
                    <a:pt x="95" y="154"/>
                    <a:pt x="76" y="154"/>
                  </a:cubicBezTo>
                  <a:cubicBezTo>
                    <a:pt x="57" y="154"/>
                    <a:pt x="50" y="150"/>
                    <a:pt x="50" y="150"/>
                  </a:cubicBezTo>
                  <a:cubicBezTo>
                    <a:pt x="48" y="132"/>
                    <a:pt x="48" y="132"/>
                    <a:pt x="48" y="132"/>
                  </a:cubicBezTo>
                  <a:cubicBezTo>
                    <a:pt x="27" y="122"/>
                    <a:pt x="13" y="101"/>
                    <a:pt x="13" y="76"/>
                  </a:cubicBezTo>
                  <a:cubicBezTo>
                    <a:pt x="13" y="42"/>
                    <a:pt x="41" y="14"/>
                    <a:pt x="76" y="14"/>
                  </a:cubicBezTo>
                  <a:cubicBezTo>
                    <a:pt x="110" y="14"/>
                    <a:pt x="139" y="42"/>
                    <a:pt x="139" y="76"/>
                  </a:cubicBezTo>
                  <a:cubicBezTo>
                    <a:pt x="139" y="101"/>
                    <a:pt x="124" y="122"/>
                    <a:pt x="104" y="132"/>
                  </a:cubicBezTo>
                  <a:close/>
                  <a:moveTo>
                    <a:pt x="93" y="104"/>
                  </a:moveTo>
                  <a:cubicBezTo>
                    <a:pt x="76" y="74"/>
                    <a:pt x="76" y="74"/>
                    <a:pt x="76" y="74"/>
                  </a:cubicBezTo>
                  <a:cubicBezTo>
                    <a:pt x="59" y="104"/>
                    <a:pt x="59" y="104"/>
                    <a:pt x="59" y="104"/>
                  </a:cubicBezTo>
                  <a:cubicBezTo>
                    <a:pt x="52" y="89"/>
                    <a:pt x="52" y="89"/>
                    <a:pt x="52" y="89"/>
                  </a:cubicBezTo>
                  <a:cubicBezTo>
                    <a:pt x="41" y="94"/>
                    <a:pt x="41" y="94"/>
                    <a:pt x="41" y="94"/>
                  </a:cubicBezTo>
                  <a:cubicBezTo>
                    <a:pt x="58" y="131"/>
                    <a:pt x="58" y="131"/>
                    <a:pt x="58" y="131"/>
                  </a:cubicBezTo>
                  <a:cubicBezTo>
                    <a:pt x="76" y="98"/>
                    <a:pt x="76" y="98"/>
                    <a:pt x="76" y="98"/>
                  </a:cubicBezTo>
                  <a:cubicBezTo>
                    <a:pt x="94" y="131"/>
                    <a:pt x="94" y="131"/>
                    <a:pt x="94" y="131"/>
                  </a:cubicBezTo>
                  <a:cubicBezTo>
                    <a:pt x="111" y="94"/>
                    <a:pt x="111" y="94"/>
                    <a:pt x="111" y="94"/>
                  </a:cubicBezTo>
                  <a:cubicBezTo>
                    <a:pt x="100" y="89"/>
                    <a:pt x="100" y="89"/>
                    <a:pt x="100" y="89"/>
                  </a:cubicBezTo>
                  <a:lnTo>
                    <a:pt x="93" y="104"/>
                  </a:lnTo>
                  <a:close/>
                </a:path>
              </a:pathLst>
            </a:custGeom>
            <a:solidFill>
              <a:srgbClr val="44546A"/>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black"/>
                </a:solidFill>
                <a:effectLst/>
                <a:uLnTx/>
                <a:uFillTx/>
                <a:latin typeface="Roboto Condensed Light"/>
                <a:ea typeface="Roboto Condensed Regular"/>
                <a:cs typeface="+mn-cs"/>
              </a:endParaRPr>
            </a:p>
          </p:txBody>
        </p:sp>
      </p:grpSp>
      <p:grpSp>
        <p:nvGrpSpPr>
          <p:cNvPr id="108" name="그룹 104">
            <a:extLst>
              <a:ext uri="{FF2B5EF4-FFF2-40B4-BE49-F238E27FC236}">
                <a16:creationId xmlns:a16="http://schemas.microsoft.com/office/drawing/2014/main" id="{D1FC4F75-6206-4605-A0B7-5218BB72495B}"/>
              </a:ext>
            </a:extLst>
          </p:cNvPr>
          <p:cNvGrpSpPr/>
          <p:nvPr/>
        </p:nvGrpSpPr>
        <p:grpSpPr>
          <a:xfrm>
            <a:off x="5833211" y="-2902915"/>
            <a:ext cx="879869" cy="912568"/>
            <a:chOff x="2673705" y="3676783"/>
            <a:chExt cx="879869" cy="912568"/>
          </a:xfrm>
        </p:grpSpPr>
        <p:grpSp>
          <p:nvGrpSpPr>
            <p:cNvPr id="109" name="그룹 267">
              <a:extLst>
                <a:ext uri="{FF2B5EF4-FFF2-40B4-BE49-F238E27FC236}">
                  <a16:creationId xmlns:a16="http://schemas.microsoft.com/office/drawing/2014/main" id="{E069227E-222D-4A97-9CA3-707E1DE9063A}"/>
                </a:ext>
              </a:extLst>
            </p:cNvPr>
            <p:cNvGrpSpPr/>
            <p:nvPr/>
          </p:nvGrpSpPr>
          <p:grpSpPr>
            <a:xfrm>
              <a:off x="2673705" y="4110648"/>
              <a:ext cx="879869" cy="478703"/>
              <a:chOff x="2871213" y="1119161"/>
              <a:chExt cx="879869" cy="478703"/>
            </a:xfrm>
          </p:grpSpPr>
          <p:sp>
            <p:nvSpPr>
              <p:cNvPr id="111" name="TextBox 110">
                <a:extLst>
                  <a:ext uri="{FF2B5EF4-FFF2-40B4-BE49-F238E27FC236}">
                    <a16:creationId xmlns:a16="http://schemas.microsoft.com/office/drawing/2014/main" id="{82A54015-88BE-4E21-BD9E-7BCE60E221DD}"/>
                  </a:ext>
                </a:extLst>
              </p:cNvPr>
              <p:cNvSpPr txBox="1"/>
              <p:nvPr/>
            </p:nvSpPr>
            <p:spPr>
              <a:xfrm>
                <a:off x="2871213" y="1119161"/>
                <a:ext cx="879869" cy="15388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900" b="1" i="0" u="none" strike="noStrike" kern="0" cap="none" spc="0" normalizeH="0" baseline="0" noProof="0" dirty="0">
                    <a:ln>
                      <a:noFill/>
                    </a:ln>
                    <a:gradFill>
                      <a:gsLst>
                        <a:gs pos="0">
                          <a:srgbClr val="4472C4"/>
                        </a:gs>
                        <a:gs pos="100000">
                          <a:srgbClr val="4472C4"/>
                        </a:gs>
                      </a:gsLst>
                      <a:lin ang="5400000" scaled="0"/>
                    </a:gradFill>
                    <a:effectLst/>
                    <a:uLnTx/>
                    <a:uFillTx/>
                    <a:latin typeface="Roboto Condensed Regular"/>
                    <a:ea typeface="Roboto Condensed Regular"/>
                    <a:cs typeface="+mn-cs"/>
                  </a:rPr>
                  <a:t>LOREM IPSUM </a:t>
                </a:r>
                <a:endParaRPr kumimoji="0" lang="ko-KR" altLang="en-US" sz="900" b="1" i="0" u="none" strike="noStrike" kern="0" cap="none" spc="0" normalizeH="0" baseline="0" noProof="0" dirty="0">
                  <a:ln>
                    <a:noFill/>
                  </a:ln>
                  <a:gradFill>
                    <a:gsLst>
                      <a:gs pos="0">
                        <a:srgbClr val="4472C4"/>
                      </a:gs>
                      <a:gs pos="100000">
                        <a:srgbClr val="4472C4"/>
                      </a:gs>
                    </a:gsLst>
                    <a:lin ang="5400000" scaled="0"/>
                  </a:gradFill>
                  <a:effectLst/>
                  <a:uLnTx/>
                  <a:uFillTx/>
                  <a:latin typeface="Roboto Condensed Regular"/>
                  <a:ea typeface="Roboto Condensed Regular"/>
                  <a:cs typeface="+mn-cs"/>
                </a:endParaRPr>
              </a:p>
            </p:txBody>
          </p:sp>
          <p:sp>
            <p:nvSpPr>
              <p:cNvPr id="112" name="TextBox 111">
                <a:extLst>
                  <a:ext uri="{FF2B5EF4-FFF2-40B4-BE49-F238E27FC236}">
                    <a16:creationId xmlns:a16="http://schemas.microsoft.com/office/drawing/2014/main" id="{3ABD0CC1-D8E1-4278-A588-2119C4D552BD}"/>
                  </a:ext>
                </a:extLst>
              </p:cNvPr>
              <p:cNvSpPr txBox="1"/>
              <p:nvPr/>
            </p:nvSpPr>
            <p:spPr>
              <a:xfrm>
                <a:off x="2871213" y="1288726"/>
                <a:ext cx="879869" cy="30913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E7E6E6"/>
                  </a:buClr>
                  <a:buSzTx/>
                  <a:buFontTx/>
                  <a:buNone/>
                  <a:tabLst/>
                  <a:defRPr/>
                </a:pPr>
                <a:r>
                  <a:rPr kumimoji="0" lang="pt-BR" altLang="ko-KR" sz="700" b="0" i="0" u="none" strike="noStrike" kern="0" cap="none" spc="0" normalizeH="0" baseline="0" noProof="0" dirty="0">
                    <a:ln>
                      <a:noFill/>
                    </a:ln>
                    <a:gradFill>
                      <a:gsLst>
                        <a:gs pos="0">
                          <a:prstClr val="black">
                            <a:alpha val="50000"/>
                          </a:prstClr>
                        </a:gs>
                        <a:gs pos="100000">
                          <a:prstClr val="black">
                            <a:alpha val="50000"/>
                          </a:prstClr>
                        </a:gs>
                      </a:gsLst>
                      <a:lin ang="5400000" scaled="0"/>
                    </a:gradFill>
                    <a:effectLst/>
                    <a:uLnTx/>
                    <a:uFillTx/>
                    <a:latin typeface="Roboto Condensed Light"/>
                    <a:ea typeface="Roboto Light" pitchFamily="2" charset="0"/>
                    <a:cs typeface="Roboto Condensed Regular"/>
                  </a:rPr>
                  <a:t>Sed dignissim lacinia nunc. Curabitur tortor.</a:t>
                </a:r>
                <a:endParaRPr kumimoji="0" lang="en-US" altLang="ko-KR" sz="700" b="0" i="0" u="none" strike="noStrike" kern="0" cap="none" spc="0" normalizeH="0" baseline="0" noProof="0" dirty="0">
                  <a:ln>
                    <a:noFill/>
                  </a:ln>
                  <a:gradFill>
                    <a:gsLst>
                      <a:gs pos="0">
                        <a:prstClr val="black">
                          <a:alpha val="50000"/>
                        </a:prstClr>
                      </a:gs>
                      <a:gs pos="100000">
                        <a:prstClr val="black">
                          <a:alpha val="50000"/>
                        </a:prstClr>
                      </a:gs>
                    </a:gsLst>
                    <a:lin ang="5400000" scaled="0"/>
                  </a:gradFill>
                  <a:effectLst/>
                  <a:uLnTx/>
                  <a:uFillTx/>
                  <a:latin typeface="Roboto Condensed Light"/>
                  <a:ea typeface="Roboto Light" pitchFamily="2" charset="0"/>
                  <a:cs typeface="Roboto Condensed Regular"/>
                </a:endParaRPr>
              </a:p>
            </p:txBody>
          </p:sp>
        </p:grpSp>
        <p:sp>
          <p:nvSpPr>
            <p:cNvPr id="110" name="Freeform 39">
              <a:extLst>
                <a:ext uri="{FF2B5EF4-FFF2-40B4-BE49-F238E27FC236}">
                  <a16:creationId xmlns:a16="http://schemas.microsoft.com/office/drawing/2014/main" id="{2EE9920C-8B05-4069-AE62-B0E1E0C6542C}"/>
                </a:ext>
              </a:extLst>
            </p:cNvPr>
            <p:cNvSpPr>
              <a:spLocks noEditPoints="1"/>
            </p:cNvSpPr>
            <p:nvPr/>
          </p:nvSpPr>
          <p:spPr bwMode="auto">
            <a:xfrm>
              <a:off x="2960742" y="3676783"/>
              <a:ext cx="351925" cy="350893"/>
            </a:xfrm>
            <a:custGeom>
              <a:avLst/>
              <a:gdLst/>
              <a:ahLst/>
              <a:cxnLst>
                <a:cxn ang="0">
                  <a:pos x="176" y="48"/>
                </a:cxn>
                <a:cxn ang="0">
                  <a:pos x="169" y="48"/>
                </a:cxn>
                <a:cxn ang="0">
                  <a:pos x="169" y="54"/>
                </a:cxn>
                <a:cxn ang="0">
                  <a:pos x="169" y="120"/>
                </a:cxn>
                <a:cxn ang="0">
                  <a:pos x="169" y="127"/>
                </a:cxn>
                <a:cxn ang="0">
                  <a:pos x="176" y="127"/>
                </a:cxn>
                <a:cxn ang="0">
                  <a:pos x="176" y="48"/>
                </a:cxn>
                <a:cxn ang="0">
                  <a:pos x="193" y="31"/>
                </a:cxn>
                <a:cxn ang="0">
                  <a:pos x="80" y="31"/>
                </a:cxn>
                <a:cxn ang="0">
                  <a:pos x="68" y="129"/>
                </a:cxn>
                <a:cxn ang="0">
                  <a:pos x="10" y="188"/>
                </a:cxn>
                <a:cxn ang="0">
                  <a:pos x="15" y="208"/>
                </a:cxn>
                <a:cxn ang="0">
                  <a:pos x="35" y="214"/>
                </a:cxn>
                <a:cxn ang="0">
                  <a:pos x="94" y="155"/>
                </a:cxn>
                <a:cxn ang="0">
                  <a:pos x="193" y="144"/>
                </a:cxn>
                <a:cxn ang="0">
                  <a:pos x="193" y="31"/>
                </a:cxn>
                <a:cxn ang="0">
                  <a:pos x="183" y="134"/>
                </a:cxn>
                <a:cxn ang="0">
                  <a:pos x="90" y="134"/>
                </a:cxn>
                <a:cxn ang="0">
                  <a:pos x="90" y="41"/>
                </a:cxn>
                <a:cxn ang="0">
                  <a:pos x="183" y="41"/>
                </a:cxn>
                <a:cxn ang="0">
                  <a:pos x="183" y="134"/>
                </a:cxn>
              </a:cxnLst>
              <a:rect l="0" t="0" r="r" b="b"/>
              <a:pathLst>
                <a:path w="224" h="223">
                  <a:moveTo>
                    <a:pt x="176" y="48"/>
                  </a:moveTo>
                  <a:cubicBezTo>
                    <a:pt x="174" y="46"/>
                    <a:pt x="171" y="46"/>
                    <a:pt x="169" y="48"/>
                  </a:cubicBezTo>
                  <a:cubicBezTo>
                    <a:pt x="167" y="50"/>
                    <a:pt x="167" y="53"/>
                    <a:pt x="169" y="54"/>
                  </a:cubicBezTo>
                  <a:cubicBezTo>
                    <a:pt x="187" y="73"/>
                    <a:pt x="187" y="102"/>
                    <a:pt x="169" y="120"/>
                  </a:cubicBezTo>
                  <a:cubicBezTo>
                    <a:pt x="167" y="122"/>
                    <a:pt x="167" y="125"/>
                    <a:pt x="169" y="127"/>
                  </a:cubicBezTo>
                  <a:cubicBezTo>
                    <a:pt x="171" y="129"/>
                    <a:pt x="174" y="129"/>
                    <a:pt x="176" y="127"/>
                  </a:cubicBezTo>
                  <a:cubicBezTo>
                    <a:pt x="197" y="105"/>
                    <a:pt x="197" y="70"/>
                    <a:pt x="176" y="48"/>
                  </a:cubicBezTo>
                  <a:close/>
                  <a:moveTo>
                    <a:pt x="193" y="31"/>
                  </a:moveTo>
                  <a:cubicBezTo>
                    <a:pt x="161" y="0"/>
                    <a:pt x="111" y="0"/>
                    <a:pt x="80" y="31"/>
                  </a:cubicBezTo>
                  <a:cubicBezTo>
                    <a:pt x="53" y="58"/>
                    <a:pt x="49" y="98"/>
                    <a:pt x="68" y="129"/>
                  </a:cubicBezTo>
                  <a:cubicBezTo>
                    <a:pt x="10" y="188"/>
                    <a:pt x="10" y="188"/>
                    <a:pt x="10" y="188"/>
                  </a:cubicBezTo>
                  <a:cubicBezTo>
                    <a:pt x="10" y="188"/>
                    <a:pt x="0" y="194"/>
                    <a:pt x="15" y="208"/>
                  </a:cubicBezTo>
                  <a:cubicBezTo>
                    <a:pt x="30" y="223"/>
                    <a:pt x="35" y="214"/>
                    <a:pt x="35" y="214"/>
                  </a:cubicBezTo>
                  <a:cubicBezTo>
                    <a:pt x="94" y="155"/>
                    <a:pt x="94" y="155"/>
                    <a:pt x="94" y="155"/>
                  </a:cubicBezTo>
                  <a:cubicBezTo>
                    <a:pt x="125" y="174"/>
                    <a:pt x="166" y="170"/>
                    <a:pt x="193" y="144"/>
                  </a:cubicBezTo>
                  <a:cubicBezTo>
                    <a:pt x="224" y="113"/>
                    <a:pt x="224" y="62"/>
                    <a:pt x="193" y="31"/>
                  </a:cubicBezTo>
                  <a:close/>
                  <a:moveTo>
                    <a:pt x="183" y="134"/>
                  </a:moveTo>
                  <a:cubicBezTo>
                    <a:pt x="157" y="160"/>
                    <a:pt x="115" y="160"/>
                    <a:pt x="90" y="134"/>
                  </a:cubicBezTo>
                  <a:cubicBezTo>
                    <a:pt x="64" y="108"/>
                    <a:pt x="64" y="67"/>
                    <a:pt x="90" y="41"/>
                  </a:cubicBezTo>
                  <a:cubicBezTo>
                    <a:pt x="115" y="15"/>
                    <a:pt x="157" y="15"/>
                    <a:pt x="183" y="41"/>
                  </a:cubicBezTo>
                  <a:cubicBezTo>
                    <a:pt x="208" y="67"/>
                    <a:pt x="208" y="108"/>
                    <a:pt x="183" y="134"/>
                  </a:cubicBezTo>
                  <a:close/>
                </a:path>
              </a:pathLst>
            </a:custGeom>
            <a:solidFill>
              <a:srgbClr val="44546A"/>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black"/>
                </a:solidFill>
                <a:effectLst/>
                <a:uLnTx/>
                <a:uFillTx/>
                <a:latin typeface="Roboto Condensed Light"/>
                <a:ea typeface="Roboto Condensed Regular"/>
                <a:cs typeface="+mn-cs"/>
              </a:endParaRPr>
            </a:p>
          </p:txBody>
        </p:sp>
      </p:grpSp>
      <p:grpSp>
        <p:nvGrpSpPr>
          <p:cNvPr id="113" name="그룹 106">
            <a:extLst>
              <a:ext uri="{FF2B5EF4-FFF2-40B4-BE49-F238E27FC236}">
                <a16:creationId xmlns:a16="http://schemas.microsoft.com/office/drawing/2014/main" id="{5636A40D-6ED6-44A1-96C0-B16E890E2B6C}"/>
              </a:ext>
            </a:extLst>
          </p:cNvPr>
          <p:cNvGrpSpPr/>
          <p:nvPr/>
        </p:nvGrpSpPr>
        <p:grpSpPr>
          <a:xfrm>
            <a:off x="7287779" y="-2896520"/>
            <a:ext cx="879869" cy="906173"/>
            <a:chOff x="4128273" y="3683178"/>
            <a:chExt cx="879869" cy="906173"/>
          </a:xfrm>
        </p:grpSpPr>
        <p:grpSp>
          <p:nvGrpSpPr>
            <p:cNvPr id="114" name="그룹 284">
              <a:extLst>
                <a:ext uri="{FF2B5EF4-FFF2-40B4-BE49-F238E27FC236}">
                  <a16:creationId xmlns:a16="http://schemas.microsoft.com/office/drawing/2014/main" id="{67342C00-D772-495D-9CF5-186BAD3E5131}"/>
                </a:ext>
              </a:extLst>
            </p:cNvPr>
            <p:cNvGrpSpPr/>
            <p:nvPr/>
          </p:nvGrpSpPr>
          <p:grpSpPr>
            <a:xfrm>
              <a:off x="4128273" y="4110648"/>
              <a:ext cx="879869" cy="478703"/>
              <a:chOff x="2871213" y="1119161"/>
              <a:chExt cx="879869" cy="478703"/>
            </a:xfrm>
          </p:grpSpPr>
          <p:sp>
            <p:nvSpPr>
              <p:cNvPr id="116" name="TextBox 115">
                <a:extLst>
                  <a:ext uri="{FF2B5EF4-FFF2-40B4-BE49-F238E27FC236}">
                    <a16:creationId xmlns:a16="http://schemas.microsoft.com/office/drawing/2014/main" id="{CFB33B14-3314-48EF-A005-5ADA234B0FEF}"/>
                  </a:ext>
                </a:extLst>
              </p:cNvPr>
              <p:cNvSpPr txBox="1"/>
              <p:nvPr/>
            </p:nvSpPr>
            <p:spPr>
              <a:xfrm>
                <a:off x="2871213" y="1119161"/>
                <a:ext cx="879869" cy="15388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900" b="1" i="0" u="none" strike="noStrike" kern="0" cap="none" spc="0" normalizeH="0" baseline="0" noProof="0" dirty="0">
                    <a:ln>
                      <a:noFill/>
                    </a:ln>
                    <a:gradFill>
                      <a:gsLst>
                        <a:gs pos="0">
                          <a:srgbClr val="4472C4"/>
                        </a:gs>
                        <a:gs pos="100000">
                          <a:srgbClr val="4472C4"/>
                        </a:gs>
                      </a:gsLst>
                      <a:lin ang="5400000" scaled="0"/>
                    </a:gradFill>
                    <a:effectLst/>
                    <a:uLnTx/>
                    <a:uFillTx/>
                    <a:latin typeface="Roboto Condensed Regular"/>
                    <a:ea typeface="Roboto Condensed Regular"/>
                    <a:cs typeface="+mn-cs"/>
                  </a:rPr>
                  <a:t>LOREM IPSUM </a:t>
                </a:r>
                <a:endParaRPr kumimoji="0" lang="ko-KR" altLang="en-US" sz="900" b="1" i="0" u="none" strike="noStrike" kern="0" cap="none" spc="0" normalizeH="0" baseline="0" noProof="0" dirty="0">
                  <a:ln>
                    <a:noFill/>
                  </a:ln>
                  <a:gradFill>
                    <a:gsLst>
                      <a:gs pos="0">
                        <a:srgbClr val="4472C4"/>
                      </a:gs>
                      <a:gs pos="100000">
                        <a:srgbClr val="4472C4"/>
                      </a:gs>
                    </a:gsLst>
                    <a:lin ang="5400000" scaled="0"/>
                  </a:gradFill>
                  <a:effectLst/>
                  <a:uLnTx/>
                  <a:uFillTx/>
                  <a:latin typeface="Roboto Condensed Regular"/>
                  <a:ea typeface="Roboto Condensed Regular"/>
                  <a:cs typeface="+mn-cs"/>
                </a:endParaRPr>
              </a:p>
            </p:txBody>
          </p:sp>
          <p:sp>
            <p:nvSpPr>
              <p:cNvPr id="117" name="TextBox 116">
                <a:extLst>
                  <a:ext uri="{FF2B5EF4-FFF2-40B4-BE49-F238E27FC236}">
                    <a16:creationId xmlns:a16="http://schemas.microsoft.com/office/drawing/2014/main" id="{D279B2F9-95E6-40D4-AB61-53EB150BA68E}"/>
                  </a:ext>
                </a:extLst>
              </p:cNvPr>
              <p:cNvSpPr txBox="1"/>
              <p:nvPr/>
            </p:nvSpPr>
            <p:spPr>
              <a:xfrm>
                <a:off x="2871213" y="1288726"/>
                <a:ext cx="879869" cy="30913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E7E6E6"/>
                  </a:buClr>
                  <a:buSzTx/>
                  <a:buFontTx/>
                  <a:buNone/>
                  <a:tabLst/>
                  <a:defRPr/>
                </a:pPr>
                <a:r>
                  <a:rPr kumimoji="0" lang="pt-BR" altLang="ko-KR" sz="700" b="0" i="0" u="none" strike="noStrike" kern="0" cap="none" spc="0" normalizeH="0" baseline="0" noProof="0" dirty="0">
                    <a:ln>
                      <a:noFill/>
                    </a:ln>
                    <a:gradFill>
                      <a:gsLst>
                        <a:gs pos="0">
                          <a:prstClr val="black">
                            <a:alpha val="50000"/>
                          </a:prstClr>
                        </a:gs>
                        <a:gs pos="100000">
                          <a:prstClr val="black">
                            <a:alpha val="50000"/>
                          </a:prstClr>
                        </a:gs>
                      </a:gsLst>
                      <a:lin ang="5400000" scaled="0"/>
                    </a:gradFill>
                    <a:effectLst/>
                    <a:uLnTx/>
                    <a:uFillTx/>
                    <a:latin typeface="Roboto Condensed Light"/>
                    <a:ea typeface="Roboto Light" pitchFamily="2" charset="0"/>
                    <a:cs typeface="Roboto Condensed Regular"/>
                  </a:rPr>
                  <a:t>Sed dignissim lacinia nunc. Curabitur tortor.</a:t>
                </a:r>
                <a:endParaRPr kumimoji="0" lang="en-US" altLang="ko-KR" sz="700" b="0" i="0" u="none" strike="noStrike" kern="0" cap="none" spc="0" normalizeH="0" baseline="0" noProof="0" dirty="0">
                  <a:ln>
                    <a:noFill/>
                  </a:ln>
                  <a:gradFill>
                    <a:gsLst>
                      <a:gs pos="0">
                        <a:prstClr val="black">
                          <a:alpha val="50000"/>
                        </a:prstClr>
                      </a:gs>
                      <a:gs pos="100000">
                        <a:prstClr val="black">
                          <a:alpha val="50000"/>
                        </a:prstClr>
                      </a:gs>
                    </a:gsLst>
                    <a:lin ang="5400000" scaled="0"/>
                  </a:gradFill>
                  <a:effectLst/>
                  <a:uLnTx/>
                  <a:uFillTx/>
                  <a:latin typeface="Roboto Condensed Light"/>
                  <a:ea typeface="Roboto Light" pitchFamily="2" charset="0"/>
                  <a:cs typeface="Roboto Condensed Regular"/>
                </a:endParaRPr>
              </a:p>
            </p:txBody>
          </p:sp>
        </p:grpSp>
        <p:sp>
          <p:nvSpPr>
            <p:cNvPr id="115" name="Freeform 40">
              <a:extLst>
                <a:ext uri="{FF2B5EF4-FFF2-40B4-BE49-F238E27FC236}">
                  <a16:creationId xmlns:a16="http://schemas.microsoft.com/office/drawing/2014/main" id="{A960F88D-4F71-4285-8D35-91BB55438BCA}"/>
                </a:ext>
              </a:extLst>
            </p:cNvPr>
            <p:cNvSpPr>
              <a:spLocks noEditPoints="1"/>
            </p:cNvSpPr>
            <p:nvPr/>
          </p:nvSpPr>
          <p:spPr bwMode="auto">
            <a:xfrm>
              <a:off x="4378674" y="3683178"/>
              <a:ext cx="379066" cy="322452"/>
            </a:xfrm>
            <a:custGeom>
              <a:avLst/>
              <a:gdLst/>
              <a:ahLst/>
              <a:cxnLst>
                <a:cxn ang="0">
                  <a:pos x="72" y="112"/>
                </a:cxn>
                <a:cxn ang="0">
                  <a:pos x="72" y="171"/>
                </a:cxn>
                <a:cxn ang="0">
                  <a:pos x="116" y="171"/>
                </a:cxn>
                <a:cxn ang="0">
                  <a:pos x="116" y="118"/>
                </a:cxn>
                <a:cxn ang="0">
                  <a:pos x="97" y="137"/>
                </a:cxn>
                <a:cxn ang="0">
                  <a:pos x="72" y="112"/>
                </a:cxn>
                <a:cxn ang="0">
                  <a:pos x="9" y="164"/>
                </a:cxn>
                <a:cxn ang="0">
                  <a:pos x="16" y="171"/>
                </a:cxn>
                <a:cxn ang="0">
                  <a:pos x="54" y="171"/>
                </a:cxn>
                <a:cxn ang="0">
                  <a:pos x="54" y="94"/>
                </a:cxn>
                <a:cxn ang="0">
                  <a:pos x="9" y="138"/>
                </a:cxn>
                <a:cxn ang="0">
                  <a:pos x="9" y="164"/>
                </a:cxn>
                <a:cxn ang="0">
                  <a:pos x="134" y="100"/>
                </a:cxn>
                <a:cxn ang="0">
                  <a:pos x="134" y="171"/>
                </a:cxn>
                <a:cxn ang="0">
                  <a:pos x="172" y="171"/>
                </a:cxn>
                <a:cxn ang="0">
                  <a:pos x="179" y="164"/>
                </a:cxn>
                <a:cxn ang="0">
                  <a:pos x="179" y="55"/>
                </a:cxn>
                <a:cxn ang="0">
                  <a:pos x="141" y="94"/>
                </a:cxn>
                <a:cxn ang="0">
                  <a:pos x="134" y="100"/>
                </a:cxn>
                <a:cxn ang="0">
                  <a:pos x="161" y="4"/>
                </a:cxn>
                <a:cxn ang="0">
                  <a:pos x="154" y="13"/>
                </a:cxn>
                <a:cxn ang="0">
                  <a:pos x="163" y="20"/>
                </a:cxn>
                <a:cxn ang="0">
                  <a:pos x="171" y="19"/>
                </a:cxn>
                <a:cxn ang="0">
                  <a:pos x="97" y="94"/>
                </a:cxn>
                <a:cxn ang="0">
                  <a:pos x="54" y="50"/>
                </a:cxn>
                <a:cxn ang="0">
                  <a:pos x="3" y="101"/>
                </a:cxn>
                <a:cxn ang="0">
                  <a:pos x="3" y="112"/>
                </a:cxn>
                <a:cxn ang="0">
                  <a:pos x="14" y="112"/>
                </a:cxn>
                <a:cxn ang="0">
                  <a:pos x="54" y="73"/>
                </a:cxn>
                <a:cxn ang="0">
                  <a:pos x="97" y="116"/>
                </a:cxn>
                <a:cxn ang="0">
                  <a:pos x="183" y="31"/>
                </a:cxn>
                <a:cxn ang="0">
                  <a:pos x="182" y="39"/>
                </a:cxn>
                <a:cxn ang="0">
                  <a:pos x="189" y="48"/>
                </a:cxn>
                <a:cxn ang="0">
                  <a:pos x="190" y="48"/>
                </a:cxn>
                <a:cxn ang="0">
                  <a:pos x="198" y="41"/>
                </a:cxn>
                <a:cxn ang="0">
                  <a:pos x="202" y="0"/>
                </a:cxn>
                <a:cxn ang="0">
                  <a:pos x="161" y="4"/>
                </a:cxn>
              </a:cxnLst>
              <a:rect l="0" t="0" r="r" b="b"/>
              <a:pathLst>
                <a:path w="202" h="171">
                  <a:moveTo>
                    <a:pt x="72" y="112"/>
                  </a:moveTo>
                  <a:cubicBezTo>
                    <a:pt x="72" y="171"/>
                    <a:pt x="72" y="171"/>
                    <a:pt x="72" y="171"/>
                  </a:cubicBezTo>
                  <a:cubicBezTo>
                    <a:pt x="116" y="171"/>
                    <a:pt x="116" y="171"/>
                    <a:pt x="116" y="171"/>
                  </a:cubicBezTo>
                  <a:cubicBezTo>
                    <a:pt x="116" y="118"/>
                    <a:pt x="116" y="118"/>
                    <a:pt x="116" y="118"/>
                  </a:cubicBezTo>
                  <a:cubicBezTo>
                    <a:pt x="97" y="137"/>
                    <a:pt x="97" y="137"/>
                    <a:pt x="97" y="137"/>
                  </a:cubicBezTo>
                  <a:lnTo>
                    <a:pt x="72" y="112"/>
                  </a:lnTo>
                  <a:close/>
                  <a:moveTo>
                    <a:pt x="9" y="164"/>
                  </a:moveTo>
                  <a:cubicBezTo>
                    <a:pt x="9" y="168"/>
                    <a:pt x="12" y="171"/>
                    <a:pt x="16" y="171"/>
                  </a:cubicBezTo>
                  <a:cubicBezTo>
                    <a:pt x="54" y="171"/>
                    <a:pt x="54" y="171"/>
                    <a:pt x="54" y="171"/>
                  </a:cubicBezTo>
                  <a:cubicBezTo>
                    <a:pt x="54" y="94"/>
                    <a:pt x="54" y="94"/>
                    <a:pt x="54" y="94"/>
                  </a:cubicBezTo>
                  <a:cubicBezTo>
                    <a:pt x="9" y="138"/>
                    <a:pt x="9" y="138"/>
                    <a:pt x="9" y="138"/>
                  </a:cubicBezTo>
                  <a:lnTo>
                    <a:pt x="9" y="164"/>
                  </a:lnTo>
                  <a:close/>
                  <a:moveTo>
                    <a:pt x="134" y="100"/>
                  </a:moveTo>
                  <a:cubicBezTo>
                    <a:pt x="134" y="171"/>
                    <a:pt x="134" y="171"/>
                    <a:pt x="134" y="171"/>
                  </a:cubicBezTo>
                  <a:cubicBezTo>
                    <a:pt x="172" y="171"/>
                    <a:pt x="172" y="171"/>
                    <a:pt x="172" y="171"/>
                  </a:cubicBezTo>
                  <a:cubicBezTo>
                    <a:pt x="176" y="171"/>
                    <a:pt x="179" y="168"/>
                    <a:pt x="179" y="164"/>
                  </a:cubicBezTo>
                  <a:cubicBezTo>
                    <a:pt x="179" y="55"/>
                    <a:pt x="179" y="55"/>
                    <a:pt x="179" y="55"/>
                  </a:cubicBezTo>
                  <a:cubicBezTo>
                    <a:pt x="141" y="94"/>
                    <a:pt x="141" y="94"/>
                    <a:pt x="141" y="94"/>
                  </a:cubicBezTo>
                  <a:lnTo>
                    <a:pt x="134" y="100"/>
                  </a:lnTo>
                  <a:close/>
                  <a:moveTo>
                    <a:pt x="161" y="4"/>
                  </a:moveTo>
                  <a:cubicBezTo>
                    <a:pt x="157" y="4"/>
                    <a:pt x="154" y="8"/>
                    <a:pt x="154" y="13"/>
                  </a:cubicBezTo>
                  <a:cubicBezTo>
                    <a:pt x="154" y="17"/>
                    <a:pt x="158" y="20"/>
                    <a:pt x="163" y="20"/>
                  </a:cubicBezTo>
                  <a:cubicBezTo>
                    <a:pt x="171" y="19"/>
                    <a:pt x="171" y="19"/>
                    <a:pt x="171" y="19"/>
                  </a:cubicBezTo>
                  <a:cubicBezTo>
                    <a:pt x="97" y="94"/>
                    <a:pt x="97" y="94"/>
                    <a:pt x="97" y="94"/>
                  </a:cubicBezTo>
                  <a:cubicBezTo>
                    <a:pt x="54" y="50"/>
                    <a:pt x="54" y="50"/>
                    <a:pt x="54" y="50"/>
                  </a:cubicBezTo>
                  <a:cubicBezTo>
                    <a:pt x="3" y="101"/>
                    <a:pt x="3" y="101"/>
                    <a:pt x="3" y="101"/>
                  </a:cubicBezTo>
                  <a:cubicBezTo>
                    <a:pt x="0" y="104"/>
                    <a:pt x="0" y="109"/>
                    <a:pt x="3" y="112"/>
                  </a:cubicBezTo>
                  <a:cubicBezTo>
                    <a:pt x="6" y="115"/>
                    <a:pt x="11" y="115"/>
                    <a:pt x="14" y="112"/>
                  </a:cubicBezTo>
                  <a:cubicBezTo>
                    <a:pt x="54" y="73"/>
                    <a:pt x="54" y="73"/>
                    <a:pt x="54" y="73"/>
                  </a:cubicBezTo>
                  <a:cubicBezTo>
                    <a:pt x="97" y="116"/>
                    <a:pt x="97" y="116"/>
                    <a:pt x="97" y="116"/>
                  </a:cubicBezTo>
                  <a:cubicBezTo>
                    <a:pt x="183" y="31"/>
                    <a:pt x="183" y="31"/>
                    <a:pt x="183" y="31"/>
                  </a:cubicBezTo>
                  <a:cubicBezTo>
                    <a:pt x="182" y="39"/>
                    <a:pt x="182" y="39"/>
                    <a:pt x="182" y="39"/>
                  </a:cubicBezTo>
                  <a:cubicBezTo>
                    <a:pt x="182" y="44"/>
                    <a:pt x="185" y="48"/>
                    <a:pt x="189" y="48"/>
                  </a:cubicBezTo>
                  <a:cubicBezTo>
                    <a:pt x="190" y="48"/>
                    <a:pt x="190" y="48"/>
                    <a:pt x="190" y="48"/>
                  </a:cubicBezTo>
                  <a:cubicBezTo>
                    <a:pt x="194" y="48"/>
                    <a:pt x="198" y="45"/>
                    <a:pt x="198" y="41"/>
                  </a:cubicBezTo>
                  <a:cubicBezTo>
                    <a:pt x="202" y="0"/>
                    <a:pt x="202" y="0"/>
                    <a:pt x="202" y="0"/>
                  </a:cubicBezTo>
                  <a:lnTo>
                    <a:pt x="161" y="4"/>
                  </a:lnTo>
                  <a:close/>
                </a:path>
              </a:pathLst>
            </a:custGeom>
            <a:solidFill>
              <a:srgbClr val="44546A"/>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black"/>
                </a:solidFill>
                <a:effectLst/>
                <a:uLnTx/>
                <a:uFillTx/>
                <a:latin typeface="Roboto Condensed Light"/>
                <a:ea typeface="Roboto Condensed Regular"/>
                <a:cs typeface="+mn-cs"/>
              </a:endParaRPr>
            </a:p>
          </p:txBody>
        </p:sp>
      </p:grpSp>
      <p:grpSp>
        <p:nvGrpSpPr>
          <p:cNvPr id="118" name="그룹 114">
            <a:extLst>
              <a:ext uri="{FF2B5EF4-FFF2-40B4-BE49-F238E27FC236}">
                <a16:creationId xmlns:a16="http://schemas.microsoft.com/office/drawing/2014/main" id="{A448CD94-1CC4-47D0-8103-3E19FA96B2FC}"/>
              </a:ext>
            </a:extLst>
          </p:cNvPr>
          <p:cNvGrpSpPr/>
          <p:nvPr/>
        </p:nvGrpSpPr>
        <p:grpSpPr>
          <a:xfrm>
            <a:off x="8739706" y="-2895692"/>
            <a:ext cx="879869" cy="905345"/>
            <a:chOff x="5580200" y="3684006"/>
            <a:chExt cx="879869" cy="905345"/>
          </a:xfrm>
        </p:grpSpPr>
        <p:grpSp>
          <p:nvGrpSpPr>
            <p:cNvPr id="119" name="그룹 301">
              <a:extLst>
                <a:ext uri="{FF2B5EF4-FFF2-40B4-BE49-F238E27FC236}">
                  <a16:creationId xmlns:a16="http://schemas.microsoft.com/office/drawing/2014/main" id="{BB60295B-CD0D-42A0-A98B-DCC0041775F9}"/>
                </a:ext>
              </a:extLst>
            </p:cNvPr>
            <p:cNvGrpSpPr/>
            <p:nvPr/>
          </p:nvGrpSpPr>
          <p:grpSpPr>
            <a:xfrm>
              <a:off x="5580200" y="4110648"/>
              <a:ext cx="879869" cy="478703"/>
              <a:chOff x="2871213" y="1119161"/>
              <a:chExt cx="879869" cy="478703"/>
            </a:xfrm>
          </p:grpSpPr>
          <p:sp>
            <p:nvSpPr>
              <p:cNvPr id="121" name="TextBox 120">
                <a:extLst>
                  <a:ext uri="{FF2B5EF4-FFF2-40B4-BE49-F238E27FC236}">
                    <a16:creationId xmlns:a16="http://schemas.microsoft.com/office/drawing/2014/main" id="{52225FBF-0228-4119-A1F5-74C23A7CEE89}"/>
                  </a:ext>
                </a:extLst>
              </p:cNvPr>
              <p:cNvSpPr txBox="1"/>
              <p:nvPr/>
            </p:nvSpPr>
            <p:spPr>
              <a:xfrm>
                <a:off x="2871213" y="1119161"/>
                <a:ext cx="879869" cy="15388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900" b="1" i="0" u="none" strike="noStrike" kern="0" cap="none" spc="0" normalizeH="0" baseline="0" noProof="0" dirty="0">
                    <a:ln>
                      <a:noFill/>
                    </a:ln>
                    <a:gradFill>
                      <a:gsLst>
                        <a:gs pos="0">
                          <a:srgbClr val="4472C4"/>
                        </a:gs>
                        <a:gs pos="100000">
                          <a:srgbClr val="4472C4"/>
                        </a:gs>
                      </a:gsLst>
                      <a:lin ang="5400000" scaled="0"/>
                    </a:gradFill>
                    <a:effectLst/>
                    <a:uLnTx/>
                    <a:uFillTx/>
                    <a:latin typeface="Roboto Condensed Regular"/>
                    <a:ea typeface="Roboto Condensed Regular"/>
                    <a:cs typeface="+mn-cs"/>
                  </a:rPr>
                  <a:t>LOREM IPSUM </a:t>
                </a:r>
                <a:endParaRPr kumimoji="0" lang="ko-KR" altLang="en-US" sz="900" b="1" i="0" u="none" strike="noStrike" kern="0" cap="none" spc="0" normalizeH="0" baseline="0" noProof="0" dirty="0">
                  <a:ln>
                    <a:noFill/>
                  </a:ln>
                  <a:gradFill>
                    <a:gsLst>
                      <a:gs pos="0">
                        <a:srgbClr val="4472C4"/>
                      </a:gs>
                      <a:gs pos="100000">
                        <a:srgbClr val="4472C4"/>
                      </a:gs>
                    </a:gsLst>
                    <a:lin ang="5400000" scaled="0"/>
                  </a:gradFill>
                  <a:effectLst/>
                  <a:uLnTx/>
                  <a:uFillTx/>
                  <a:latin typeface="Roboto Condensed Regular"/>
                  <a:ea typeface="Roboto Condensed Regular"/>
                  <a:cs typeface="+mn-cs"/>
                </a:endParaRPr>
              </a:p>
            </p:txBody>
          </p:sp>
          <p:sp>
            <p:nvSpPr>
              <p:cNvPr id="122" name="TextBox 121">
                <a:extLst>
                  <a:ext uri="{FF2B5EF4-FFF2-40B4-BE49-F238E27FC236}">
                    <a16:creationId xmlns:a16="http://schemas.microsoft.com/office/drawing/2014/main" id="{ACBED2FC-7382-4422-97CA-48B96F15F336}"/>
                  </a:ext>
                </a:extLst>
              </p:cNvPr>
              <p:cNvSpPr txBox="1"/>
              <p:nvPr/>
            </p:nvSpPr>
            <p:spPr>
              <a:xfrm>
                <a:off x="2871213" y="1288726"/>
                <a:ext cx="879869" cy="30913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E7E6E6"/>
                  </a:buClr>
                  <a:buSzTx/>
                  <a:buFontTx/>
                  <a:buNone/>
                  <a:tabLst/>
                  <a:defRPr/>
                </a:pPr>
                <a:r>
                  <a:rPr kumimoji="0" lang="pt-BR" altLang="ko-KR" sz="700" b="0" i="0" u="none" strike="noStrike" kern="0" cap="none" spc="0" normalizeH="0" baseline="0" noProof="0" dirty="0">
                    <a:ln>
                      <a:noFill/>
                    </a:ln>
                    <a:gradFill>
                      <a:gsLst>
                        <a:gs pos="0">
                          <a:prstClr val="black">
                            <a:alpha val="50000"/>
                          </a:prstClr>
                        </a:gs>
                        <a:gs pos="100000">
                          <a:prstClr val="black">
                            <a:alpha val="50000"/>
                          </a:prstClr>
                        </a:gs>
                      </a:gsLst>
                      <a:lin ang="5400000" scaled="0"/>
                    </a:gradFill>
                    <a:effectLst/>
                    <a:uLnTx/>
                    <a:uFillTx/>
                    <a:latin typeface="Roboto Condensed Light"/>
                    <a:ea typeface="Roboto Light" pitchFamily="2" charset="0"/>
                    <a:cs typeface="Roboto Condensed Regular"/>
                  </a:rPr>
                  <a:t>Sed dignissim lacinia nunc. Curabitur tortor.</a:t>
                </a:r>
                <a:endParaRPr kumimoji="0" lang="en-US" altLang="ko-KR" sz="700" b="0" i="0" u="none" strike="noStrike" kern="0" cap="none" spc="0" normalizeH="0" baseline="0" noProof="0" dirty="0">
                  <a:ln>
                    <a:noFill/>
                  </a:ln>
                  <a:gradFill>
                    <a:gsLst>
                      <a:gs pos="0">
                        <a:prstClr val="black">
                          <a:alpha val="50000"/>
                        </a:prstClr>
                      </a:gs>
                      <a:gs pos="100000">
                        <a:prstClr val="black">
                          <a:alpha val="50000"/>
                        </a:prstClr>
                      </a:gs>
                    </a:gsLst>
                    <a:lin ang="5400000" scaled="0"/>
                  </a:gradFill>
                  <a:effectLst/>
                  <a:uLnTx/>
                  <a:uFillTx/>
                  <a:latin typeface="Roboto Condensed Light"/>
                  <a:ea typeface="Roboto Light" pitchFamily="2" charset="0"/>
                  <a:cs typeface="Roboto Condensed Regular"/>
                </a:endParaRPr>
              </a:p>
            </p:txBody>
          </p:sp>
        </p:grpSp>
        <p:sp>
          <p:nvSpPr>
            <p:cNvPr id="120" name="Freeform 55">
              <a:extLst>
                <a:ext uri="{FF2B5EF4-FFF2-40B4-BE49-F238E27FC236}">
                  <a16:creationId xmlns:a16="http://schemas.microsoft.com/office/drawing/2014/main" id="{5982F1B5-7C7F-4D75-9C76-FA588972344C}"/>
                </a:ext>
              </a:extLst>
            </p:cNvPr>
            <p:cNvSpPr>
              <a:spLocks noEditPoints="1"/>
            </p:cNvSpPr>
            <p:nvPr/>
          </p:nvSpPr>
          <p:spPr bwMode="auto">
            <a:xfrm>
              <a:off x="5907742" y="3684006"/>
              <a:ext cx="224785" cy="345469"/>
            </a:xfrm>
            <a:custGeom>
              <a:avLst/>
              <a:gdLst/>
              <a:ahLst/>
              <a:cxnLst>
                <a:cxn ang="0">
                  <a:pos x="148" y="0"/>
                </a:cxn>
                <a:cxn ang="0">
                  <a:pos x="13" y="0"/>
                </a:cxn>
                <a:cxn ang="0">
                  <a:pos x="0" y="12"/>
                </a:cxn>
                <a:cxn ang="0">
                  <a:pos x="0" y="232"/>
                </a:cxn>
                <a:cxn ang="0">
                  <a:pos x="13" y="245"/>
                </a:cxn>
                <a:cxn ang="0">
                  <a:pos x="148" y="245"/>
                </a:cxn>
                <a:cxn ang="0">
                  <a:pos x="160" y="232"/>
                </a:cxn>
                <a:cxn ang="0">
                  <a:pos x="160" y="12"/>
                </a:cxn>
                <a:cxn ang="0">
                  <a:pos x="148" y="0"/>
                </a:cxn>
                <a:cxn ang="0">
                  <a:pos x="80" y="235"/>
                </a:cxn>
                <a:cxn ang="0">
                  <a:pos x="68" y="222"/>
                </a:cxn>
                <a:cxn ang="0">
                  <a:pos x="80" y="210"/>
                </a:cxn>
                <a:cxn ang="0">
                  <a:pos x="93" y="222"/>
                </a:cxn>
                <a:cxn ang="0">
                  <a:pos x="80" y="235"/>
                </a:cxn>
                <a:cxn ang="0">
                  <a:pos x="145" y="188"/>
                </a:cxn>
                <a:cxn ang="0">
                  <a:pos x="133" y="200"/>
                </a:cxn>
                <a:cxn ang="0">
                  <a:pos x="28" y="200"/>
                </a:cxn>
                <a:cxn ang="0">
                  <a:pos x="15" y="188"/>
                </a:cxn>
                <a:cxn ang="0">
                  <a:pos x="15" y="29"/>
                </a:cxn>
                <a:cxn ang="0">
                  <a:pos x="28" y="16"/>
                </a:cxn>
                <a:cxn ang="0">
                  <a:pos x="133" y="16"/>
                </a:cxn>
                <a:cxn ang="0">
                  <a:pos x="145" y="29"/>
                </a:cxn>
                <a:cxn ang="0">
                  <a:pos x="145" y="188"/>
                </a:cxn>
              </a:cxnLst>
              <a:rect l="0" t="0" r="r" b="b"/>
              <a:pathLst>
                <a:path w="160" h="245">
                  <a:moveTo>
                    <a:pt x="148" y="0"/>
                  </a:moveTo>
                  <a:cubicBezTo>
                    <a:pt x="13" y="0"/>
                    <a:pt x="13" y="0"/>
                    <a:pt x="13" y="0"/>
                  </a:cubicBezTo>
                  <a:cubicBezTo>
                    <a:pt x="6" y="0"/>
                    <a:pt x="0" y="5"/>
                    <a:pt x="0" y="12"/>
                  </a:cubicBezTo>
                  <a:cubicBezTo>
                    <a:pt x="0" y="232"/>
                    <a:pt x="0" y="232"/>
                    <a:pt x="0" y="232"/>
                  </a:cubicBezTo>
                  <a:cubicBezTo>
                    <a:pt x="0" y="239"/>
                    <a:pt x="6" y="245"/>
                    <a:pt x="13" y="245"/>
                  </a:cubicBezTo>
                  <a:cubicBezTo>
                    <a:pt x="148" y="245"/>
                    <a:pt x="148" y="245"/>
                    <a:pt x="148" y="245"/>
                  </a:cubicBezTo>
                  <a:cubicBezTo>
                    <a:pt x="155" y="245"/>
                    <a:pt x="160" y="239"/>
                    <a:pt x="160" y="232"/>
                  </a:cubicBezTo>
                  <a:cubicBezTo>
                    <a:pt x="160" y="12"/>
                    <a:pt x="160" y="12"/>
                    <a:pt x="160" y="12"/>
                  </a:cubicBezTo>
                  <a:cubicBezTo>
                    <a:pt x="160" y="5"/>
                    <a:pt x="155" y="0"/>
                    <a:pt x="148" y="0"/>
                  </a:cubicBezTo>
                  <a:close/>
                  <a:moveTo>
                    <a:pt x="80" y="235"/>
                  </a:moveTo>
                  <a:cubicBezTo>
                    <a:pt x="73" y="235"/>
                    <a:pt x="68" y="229"/>
                    <a:pt x="68" y="222"/>
                  </a:cubicBezTo>
                  <a:cubicBezTo>
                    <a:pt x="68" y="216"/>
                    <a:pt x="73" y="210"/>
                    <a:pt x="80" y="210"/>
                  </a:cubicBezTo>
                  <a:cubicBezTo>
                    <a:pt x="87" y="210"/>
                    <a:pt x="93" y="216"/>
                    <a:pt x="93" y="222"/>
                  </a:cubicBezTo>
                  <a:cubicBezTo>
                    <a:pt x="93" y="229"/>
                    <a:pt x="87" y="235"/>
                    <a:pt x="80" y="235"/>
                  </a:cubicBezTo>
                  <a:close/>
                  <a:moveTo>
                    <a:pt x="145" y="188"/>
                  </a:moveTo>
                  <a:cubicBezTo>
                    <a:pt x="145" y="195"/>
                    <a:pt x="140" y="200"/>
                    <a:pt x="133" y="200"/>
                  </a:cubicBezTo>
                  <a:cubicBezTo>
                    <a:pt x="28" y="200"/>
                    <a:pt x="28" y="200"/>
                    <a:pt x="28" y="200"/>
                  </a:cubicBezTo>
                  <a:cubicBezTo>
                    <a:pt x="21" y="200"/>
                    <a:pt x="15" y="195"/>
                    <a:pt x="15" y="188"/>
                  </a:cubicBezTo>
                  <a:cubicBezTo>
                    <a:pt x="15" y="29"/>
                    <a:pt x="15" y="29"/>
                    <a:pt x="15" y="29"/>
                  </a:cubicBezTo>
                  <a:cubicBezTo>
                    <a:pt x="15" y="22"/>
                    <a:pt x="21" y="16"/>
                    <a:pt x="28" y="16"/>
                  </a:cubicBezTo>
                  <a:cubicBezTo>
                    <a:pt x="133" y="16"/>
                    <a:pt x="133" y="16"/>
                    <a:pt x="133" y="16"/>
                  </a:cubicBezTo>
                  <a:cubicBezTo>
                    <a:pt x="140" y="16"/>
                    <a:pt x="145" y="22"/>
                    <a:pt x="145" y="29"/>
                  </a:cubicBezTo>
                  <a:lnTo>
                    <a:pt x="145" y="188"/>
                  </a:lnTo>
                  <a:close/>
                </a:path>
              </a:pathLst>
            </a:custGeom>
            <a:solidFill>
              <a:srgbClr val="44546A"/>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black"/>
                </a:solidFill>
                <a:effectLst/>
                <a:uLnTx/>
                <a:uFillTx/>
                <a:latin typeface="Roboto Condensed Light"/>
                <a:ea typeface="Roboto Condensed Regular"/>
                <a:cs typeface="+mn-cs"/>
              </a:endParaRPr>
            </a:p>
          </p:txBody>
        </p:sp>
      </p:grpSp>
      <p:grpSp>
        <p:nvGrpSpPr>
          <p:cNvPr id="123" name="그룹 116">
            <a:extLst>
              <a:ext uri="{FF2B5EF4-FFF2-40B4-BE49-F238E27FC236}">
                <a16:creationId xmlns:a16="http://schemas.microsoft.com/office/drawing/2014/main" id="{F791FAB2-930A-4403-AFB7-225C6D7D57E6}"/>
              </a:ext>
            </a:extLst>
          </p:cNvPr>
          <p:cNvGrpSpPr/>
          <p:nvPr/>
        </p:nvGrpSpPr>
        <p:grpSpPr>
          <a:xfrm>
            <a:off x="8015732" y="-5702890"/>
            <a:ext cx="879869" cy="918974"/>
            <a:chOff x="4856226" y="876808"/>
            <a:chExt cx="879869" cy="918974"/>
          </a:xfrm>
        </p:grpSpPr>
        <p:grpSp>
          <p:nvGrpSpPr>
            <p:cNvPr id="124" name="그룹 233">
              <a:extLst>
                <a:ext uri="{FF2B5EF4-FFF2-40B4-BE49-F238E27FC236}">
                  <a16:creationId xmlns:a16="http://schemas.microsoft.com/office/drawing/2014/main" id="{AC2313B2-FC94-455F-816E-BFF64EAB8119}"/>
                </a:ext>
              </a:extLst>
            </p:cNvPr>
            <p:cNvGrpSpPr/>
            <p:nvPr/>
          </p:nvGrpSpPr>
          <p:grpSpPr>
            <a:xfrm>
              <a:off x="4856226" y="1317079"/>
              <a:ext cx="879869" cy="478703"/>
              <a:chOff x="2871213" y="1119161"/>
              <a:chExt cx="879869" cy="478703"/>
            </a:xfrm>
          </p:grpSpPr>
          <p:sp>
            <p:nvSpPr>
              <p:cNvPr id="126" name="TextBox 125">
                <a:extLst>
                  <a:ext uri="{FF2B5EF4-FFF2-40B4-BE49-F238E27FC236}">
                    <a16:creationId xmlns:a16="http://schemas.microsoft.com/office/drawing/2014/main" id="{5D454553-0AAA-4D90-8D64-CE61510CD4F8}"/>
                  </a:ext>
                </a:extLst>
              </p:cNvPr>
              <p:cNvSpPr txBox="1"/>
              <p:nvPr/>
            </p:nvSpPr>
            <p:spPr>
              <a:xfrm>
                <a:off x="2871213" y="1119161"/>
                <a:ext cx="879869" cy="15388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900" b="1" i="0" u="none" strike="noStrike" kern="0" cap="none" spc="0" normalizeH="0" baseline="0" noProof="0" dirty="0">
                    <a:ln>
                      <a:noFill/>
                    </a:ln>
                    <a:gradFill>
                      <a:gsLst>
                        <a:gs pos="0">
                          <a:srgbClr val="4472C4"/>
                        </a:gs>
                        <a:gs pos="100000">
                          <a:srgbClr val="4472C4"/>
                        </a:gs>
                      </a:gsLst>
                      <a:lin ang="5400000" scaled="0"/>
                    </a:gradFill>
                    <a:effectLst/>
                    <a:uLnTx/>
                    <a:uFillTx/>
                    <a:latin typeface="Roboto Condensed Regular"/>
                    <a:ea typeface="Roboto Condensed Regular"/>
                    <a:cs typeface="+mn-cs"/>
                  </a:rPr>
                  <a:t>LOREM IPSUM </a:t>
                </a:r>
                <a:endParaRPr kumimoji="0" lang="ko-KR" altLang="en-US" sz="900" b="1" i="0" u="none" strike="noStrike" kern="0" cap="none" spc="0" normalizeH="0" baseline="0" noProof="0" dirty="0">
                  <a:ln>
                    <a:noFill/>
                  </a:ln>
                  <a:gradFill>
                    <a:gsLst>
                      <a:gs pos="0">
                        <a:srgbClr val="4472C4"/>
                      </a:gs>
                      <a:gs pos="100000">
                        <a:srgbClr val="4472C4"/>
                      </a:gs>
                    </a:gsLst>
                    <a:lin ang="5400000" scaled="0"/>
                  </a:gradFill>
                  <a:effectLst/>
                  <a:uLnTx/>
                  <a:uFillTx/>
                  <a:latin typeface="Roboto Condensed Regular"/>
                  <a:ea typeface="Roboto Condensed Regular"/>
                  <a:cs typeface="+mn-cs"/>
                </a:endParaRPr>
              </a:p>
            </p:txBody>
          </p:sp>
          <p:sp>
            <p:nvSpPr>
              <p:cNvPr id="127" name="TextBox 126">
                <a:extLst>
                  <a:ext uri="{FF2B5EF4-FFF2-40B4-BE49-F238E27FC236}">
                    <a16:creationId xmlns:a16="http://schemas.microsoft.com/office/drawing/2014/main" id="{5281C302-D631-4BD3-9C2B-DCA9810A8910}"/>
                  </a:ext>
                </a:extLst>
              </p:cNvPr>
              <p:cNvSpPr txBox="1"/>
              <p:nvPr/>
            </p:nvSpPr>
            <p:spPr>
              <a:xfrm>
                <a:off x="2871213" y="1288726"/>
                <a:ext cx="879869" cy="30913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E7E6E6"/>
                  </a:buClr>
                  <a:buSzTx/>
                  <a:buFontTx/>
                  <a:buNone/>
                  <a:tabLst/>
                  <a:defRPr/>
                </a:pPr>
                <a:r>
                  <a:rPr kumimoji="0" lang="pt-BR" altLang="ko-KR" sz="700" b="0" i="0" u="none" strike="noStrike" kern="0" cap="none" spc="0" normalizeH="0" baseline="0" noProof="0" dirty="0">
                    <a:ln>
                      <a:noFill/>
                    </a:ln>
                    <a:gradFill>
                      <a:gsLst>
                        <a:gs pos="0">
                          <a:prstClr val="black">
                            <a:alpha val="50000"/>
                          </a:prstClr>
                        </a:gs>
                        <a:gs pos="100000">
                          <a:prstClr val="black">
                            <a:alpha val="50000"/>
                          </a:prstClr>
                        </a:gs>
                      </a:gsLst>
                      <a:lin ang="5400000" scaled="0"/>
                    </a:gradFill>
                    <a:effectLst/>
                    <a:uLnTx/>
                    <a:uFillTx/>
                    <a:latin typeface="Roboto Condensed Light"/>
                    <a:ea typeface="Roboto Light" pitchFamily="2" charset="0"/>
                    <a:cs typeface="Roboto Condensed Regular"/>
                  </a:rPr>
                  <a:t>Sed dignissim lacinia nunc. Curabitur tortor.</a:t>
                </a:r>
                <a:endParaRPr kumimoji="0" lang="en-US" altLang="ko-KR" sz="700" b="0" i="0" u="none" strike="noStrike" kern="0" cap="none" spc="0" normalizeH="0" baseline="0" noProof="0" dirty="0">
                  <a:ln>
                    <a:noFill/>
                  </a:ln>
                  <a:gradFill>
                    <a:gsLst>
                      <a:gs pos="0">
                        <a:prstClr val="black">
                          <a:alpha val="50000"/>
                        </a:prstClr>
                      </a:gs>
                      <a:gs pos="100000">
                        <a:prstClr val="black">
                          <a:alpha val="50000"/>
                        </a:prstClr>
                      </a:gs>
                    </a:gsLst>
                    <a:lin ang="5400000" scaled="0"/>
                  </a:gradFill>
                  <a:effectLst/>
                  <a:uLnTx/>
                  <a:uFillTx/>
                  <a:latin typeface="Roboto Condensed Light"/>
                  <a:ea typeface="Roboto Light" pitchFamily="2" charset="0"/>
                  <a:cs typeface="Roboto Condensed Regular"/>
                </a:endParaRPr>
              </a:p>
            </p:txBody>
          </p:sp>
        </p:grpSp>
        <p:sp>
          <p:nvSpPr>
            <p:cNvPr id="125" name="Freeform 57">
              <a:extLst>
                <a:ext uri="{FF2B5EF4-FFF2-40B4-BE49-F238E27FC236}">
                  <a16:creationId xmlns:a16="http://schemas.microsoft.com/office/drawing/2014/main" id="{406CBF2F-72E3-471E-8772-23FBC5C9D3DC}"/>
                </a:ext>
              </a:extLst>
            </p:cNvPr>
            <p:cNvSpPr>
              <a:spLocks noEditPoints="1"/>
            </p:cNvSpPr>
            <p:nvPr/>
          </p:nvSpPr>
          <p:spPr bwMode="auto">
            <a:xfrm>
              <a:off x="5128315" y="876808"/>
              <a:ext cx="342124" cy="354303"/>
            </a:xfrm>
            <a:custGeom>
              <a:avLst/>
              <a:gdLst/>
              <a:ahLst/>
              <a:cxnLst>
                <a:cxn ang="0">
                  <a:pos x="142" y="175"/>
                </a:cxn>
                <a:cxn ang="0">
                  <a:pos x="147" y="179"/>
                </a:cxn>
                <a:cxn ang="0">
                  <a:pos x="203" y="210"/>
                </a:cxn>
                <a:cxn ang="0">
                  <a:pos x="202" y="146"/>
                </a:cxn>
                <a:cxn ang="0">
                  <a:pos x="200" y="140"/>
                </a:cxn>
                <a:cxn ang="0">
                  <a:pos x="194" y="130"/>
                </a:cxn>
                <a:cxn ang="0">
                  <a:pos x="136" y="165"/>
                </a:cxn>
                <a:cxn ang="0">
                  <a:pos x="142" y="175"/>
                </a:cxn>
                <a:cxn ang="0">
                  <a:pos x="175" y="130"/>
                </a:cxn>
                <a:cxn ang="0">
                  <a:pos x="189" y="122"/>
                </a:cxn>
                <a:cxn ang="0">
                  <a:pos x="129" y="23"/>
                </a:cxn>
                <a:cxn ang="0">
                  <a:pos x="115" y="32"/>
                </a:cxn>
                <a:cxn ang="0">
                  <a:pos x="175" y="130"/>
                </a:cxn>
                <a:cxn ang="0">
                  <a:pos x="169" y="134"/>
                </a:cxn>
                <a:cxn ang="0">
                  <a:pos x="109" y="36"/>
                </a:cxn>
                <a:cxn ang="0">
                  <a:pos x="92" y="46"/>
                </a:cxn>
                <a:cxn ang="0">
                  <a:pos x="151" y="145"/>
                </a:cxn>
                <a:cxn ang="0">
                  <a:pos x="169" y="134"/>
                </a:cxn>
                <a:cxn ang="0">
                  <a:pos x="72" y="58"/>
                </a:cxn>
                <a:cxn ang="0">
                  <a:pos x="131" y="157"/>
                </a:cxn>
                <a:cxn ang="0">
                  <a:pos x="145" y="148"/>
                </a:cxn>
                <a:cxn ang="0">
                  <a:pos x="86" y="50"/>
                </a:cxn>
                <a:cxn ang="0">
                  <a:pos x="72" y="58"/>
                </a:cxn>
                <a:cxn ang="0">
                  <a:pos x="67" y="50"/>
                </a:cxn>
                <a:cxn ang="0">
                  <a:pos x="124" y="15"/>
                </a:cxn>
                <a:cxn ang="0">
                  <a:pos x="120" y="8"/>
                </a:cxn>
                <a:cxn ang="0">
                  <a:pos x="102" y="4"/>
                </a:cxn>
                <a:cxn ang="0">
                  <a:pos x="67" y="25"/>
                </a:cxn>
                <a:cxn ang="0">
                  <a:pos x="62" y="43"/>
                </a:cxn>
                <a:cxn ang="0">
                  <a:pos x="67" y="50"/>
                </a:cxn>
                <a:cxn ang="0">
                  <a:pos x="0" y="210"/>
                </a:cxn>
                <a:cxn ang="0">
                  <a:pos x="155" y="210"/>
                </a:cxn>
                <a:cxn ang="0">
                  <a:pos x="155" y="198"/>
                </a:cxn>
                <a:cxn ang="0">
                  <a:pos x="0" y="198"/>
                </a:cxn>
                <a:cxn ang="0">
                  <a:pos x="0" y="210"/>
                </a:cxn>
              </a:cxnLst>
              <a:rect l="0" t="0" r="r" b="b"/>
              <a:pathLst>
                <a:path w="203" h="210">
                  <a:moveTo>
                    <a:pt x="142" y="175"/>
                  </a:moveTo>
                  <a:cubicBezTo>
                    <a:pt x="143" y="177"/>
                    <a:pt x="145" y="178"/>
                    <a:pt x="147" y="179"/>
                  </a:cubicBezTo>
                  <a:cubicBezTo>
                    <a:pt x="203" y="210"/>
                    <a:pt x="203" y="210"/>
                    <a:pt x="203" y="210"/>
                  </a:cubicBezTo>
                  <a:cubicBezTo>
                    <a:pt x="202" y="146"/>
                    <a:pt x="202" y="146"/>
                    <a:pt x="202" y="146"/>
                  </a:cubicBezTo>
                  <a:cubicBezTo>
                    <a:pt x="202" y="144"/>
                    <a:pt x="201" y="142"/>
                    <a:pt x="200" y="140"/>
                  </a:cubicBezTo>
                  <a:cubicBezTo>
                    <a:pt x="194" y="130"/>
                    <a:pt x="194" y="130"/>
                    <a:pt x="194" y="130"/>
                  </a:cubicBezTo>
                  <a:cubicBezTo>
                    <a:pt x="136" y="165"/>
                    <a:pt x="136" y="165"/>
                    <a:pt x="136" y="165"/>
                  </a:cubicBezTo>
                  <a:lnTo>
                    <a:pt x="142" y="175"/>
                  </a:lnTo>
                  <a:close/>
                  <a:moveTo>
                    <a:pt x="175" y="130"/>
                  </a:moveTo>
                  <a:cubicBezTo>
                    <a:pt x="189" y="122"/>
                    <a:pt x="189" y="122"/>
                    <a:pt x="189" y="122"/>
                  </a:cubicBezTo>
                  <a:cubicBezTo>
                    <a:pt x="129" y="23"/>
                    <a:pt x="129" y="23"/>
                    <a:pt x="129" y="23"/>
                  </a:cubicBezTo>
                  <a:cubicBezTo>
                    <a:pt x="115" y="32"/>
                    <a:pt x="115" y="32"/>
                    <a:pt x="115" y="32"/>
                  </a:cubicBezTo>
                  <a:lnTo>
                    <a:pt x="175" y="130"/>
                  </a:lnTo>
                  <a:close/>
                  <a:moveTo>
                    <a:pt x="169" y="134"/>
                  </a:moveTo>
                  <a:cubicBezTo>
                    <a:pt x="109" y="36"/>
                    <a:pt x="109" y="36"/>
                    <a:pt x="109" y="36"/>
                  </a:cubicBezTo>
                  <a:cubicBezTo>
                    <a:pt x="92" y="46"/>
                    <a:pt x="92" y="46"/>
                    <a:pt x="92" y="46"/>
                  </a:cubicBezTo>
                  <a:cubicBezTo>
                    <a:pt x="151" y="145"/>
                    <a:pt x="151" y="145"/>
                    <a:pt x="151" y="145"/>
                  </a:cubicBezTo>
                  <a:lnTo>
                    <a:pt x="169" y="134"/>
                  </a:lnTo>
                  <a:close/>
                  <a:moveTo>
                    <a:pt x="72" y="58"/>
                  </a:moveTo>
                  <a:cubicBezTo>
                    <a:pt x="131" y="157"/>
                    <a:pt x="131" y="157"/>
                    <a:pt x="131" y="157"/>
                  </a:cubicBezTo>
                  <a:cubicBezTo>
                    <a:pt x="145" y="148"/>
                    <a:pt x="145" y="148"/>
                    <a:pt x="145" y="148"/>
                  </a:cubicBezTo>
                  <a:cubicBezTo>
                    <a:pt x="86" y="50"/>
                    <a:pt x="86" y="50"/>
                    <a:pt x="86" y="50"/>
                  </a:cubicBezTo>
                  <a:lnTo>
                    <a:pt x="72" y="58"/>
                  </a:lnTo>
                  <a:close/>
                  <a:moveTo>
                    <a:pt x="67" y="50"/>
                  </a:moveTo>
                  <a:cubicBezTo>
                    <a:pt x="124" y="15"/>
                    <a:pt x="124" y="15"/>
                    <a:pt x="124" y="15"/>
                  </a:cubicBezTo>
                  <a:cubicBezTo>
                    <a:pt x="120" y="8"/>
                    <a:pt x="120" y="8"/>
                    <a:pt x="120" y="8"/>
                  </a:cubicBezTo>
                  <a:cubicBezTo>
                    <a:pt x="116" y="2"/>
                    <a:pt x="108" y="0"/>
                    <a:pt x="102" y="4"/>
                  </a:cubicBezTo>
                  <a:cubicBezTo>
                    <a:pt x="67" y="25"/>
                    <a:pt x="67" y="25"/>
                    <a:pt x="67" y="25"/>
                  </a:cubicBezTo>
                  <a:cubicBezTo>
                    <a:pt x="61" y="29"/>
                    <a:pt x="59" y="37"/>
                    <a:pt x="62" y="43"/>
                  </a:cubicBezTo>
                  <a:lnTo>
                    <a:pt x="67" y="50"/>
                  </a:lnTo>
                  <a:close/>
                  <a:moveTo>
                    <a:pt x="0" y="210"/>
                  </a:moveTo>
                  <a:cubicBezTo>
                    <a:pt x="155" y="210"/>
                    <a:pt x="155" y="210"/>
                    <a:pt x="155" y="210"/>
                  </a:cubicBezTo>
                  <a:cubicBezTo>
                    <a:pt x="155" y="198"/>
                    <a:pt x="155" y="198"/>
                    <a:pt x="155" y="198"/>
                  </a:cubicBezTo>
                  <a:cubicBezTo>
                    <a:pt x="0" y="198"/>
                    <a:pt x="0" y="198"/>
                    <a:pt x="0" y="198"/>
                  </a:cubicBezTo>
                  <a:lnTo>
                    <a:pt x="0" y="210"/>
                  </a:lnTo>
                  <a:close/>
                </a:path>
              </a:pathLst>
            </a:custGeom>
            <a:solidFill>
              <a:srgbClr val="44546A"/>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black"/>
                </a:solidFill>
                <a:effectLst/>
                <a:uLnTx/>
                <a:uFillTx/>
                <a:latin typeface="Roboto Condensed Light"/>
                <a:ea typeface="Roboto Condensed Regular"/>
                <a:cs typeface="+mn-cs"/>
              </a:endParaRPr>
            </a:p>
          </p:txBody>
        </p:sp>
      </p:grpSp>
      <p:sp>
        <p:nvSpPr>
          <p:cNvPr id="2" name="Rectangle 1">
            <a:extLst>
              <a:ext uri="{FF2B5EF4-FFF2-40B4-BE49-F238E27FC236}">
                <a16:creationId xmlns:a16="http://schemas.microsoft.com/office/drawing/2014/main" id="{659953DA-C275-4077-BB3A-2B78F559F5AC}"/>
              </a:ext>
            </a:extLst>
          </p:cNvPr>
          <p:cNvSpPr/>
          <p:nvPr/>
        </p:nvSpPr>
        <p:spPr>
          <a:xfrm>
            <a:off x="239697" y="4376683"/>
            <a:ext cx="9379878" cy="24670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2F4F5"/>
              </a:solidFill>
              <a:effectLst/>
              <a:uLnTx/>
              <a:uFillTx/>
              <a:latin typeface="Calibri" panose="020F0502020204030204"/>
              <a:ea typeface="+mn-ea"/>
              <a:cs typeface="+mn-cs"/>
            </a:endParaRPr>
          </a:p>
        </p:txBody>
      </p:sp>
      <p:sp>
        <p:nvSpPr>
          <p:cNvPr id="167" name="TextBox 166">
            <a:extLst>
              <a:ext uri="{FF2B5EF4-FFF2-40B4-BE49-F238E27FC236}">
                <a16:creationId xmlns:a16="http://schemas.microsoft.com/office/drawing/2014/main" id="{33670611-BE4D-472A-B972-9CD43EA29A07}"/>
              </a:ext>
            </a:extLst>
          </p:cNvPr>
          <p:cNvSpPr txBox="1"/>
          <p:nvPr/>
        </p:nvSpPr>
        <p:spPr>
          <a:xfrm>
            <a:off x="866334" y="834602"/>
            <a:ext cx="8753241" cy="2201308"/>
          </a:xfrm>
          <a:prstGeom prst="rect">
            <a:avLst/>
          </a:prstGeom>
          <a:noFill/>
        </p:spPr>
        <p:txBody>
          <a:bodyPr wrap="square" rtlCol="0">
            <a:spAutoFit/>
          </a:bodyPr>
          <a:lstStyle/>
          <a:p>
            <a:pPr marL="0" marR="0" indent="0">
              <a:lnSpc>
                <a:spcPct val="119000"/>
              </a:lnSpc>
              <a:spcBef>
                <a:spcPts val="0"/>
              </a:spcBef>
              <a:spcAft>
                <a:spcPts val="600"/>
              </a:spcAft>
            </a:pPr>
            <a:r>
              <a:rPr lang="en-US" sz="1800" b="1" kern="1400" dirty="0">
                <a:ln>
                  <a:noFill/>
                </a:ln>
                <a:solidFill>
                  <a:srgbClr val="042F3D"/>
                </a:solidFill>
                <a:effectLst/>
                <a:latin typeface="Open Sans" panose="020B0606030504020204" pitchFamily="34" charset="0"/>
                <a:ea typeface="Open Sans" panose="020B0606030504020204" pitchFamily="34" charset="0"/>
                <a:cs typeface="Open Sans" panose="020B0606030504020204" pitchFamily="34" charset="0"/>
              </a:rPr>
              <a:t>Telsolutions &amp; partners have created the 1st Local Authority Innovation Conference Cardiff City Hall.</a:t>
            </a:r>
            <a:br>
              <a:rPr lang="en-US" sz="1800" b="1" kern="1400" dirty="0">
                <a:ln>
                  <a:noFill/>
                </a:ln>
                <a:solidFill>
                  <a:srgbClr val="042F3D"/>
                </a:solidFill>
                <a:effectLst/>
                <a:latin typeface="Open Sans" panose="020B0606030504020204" pitchFamily="34" charset="0"/>
                <a:ea typeface="Open Sans" panose="020B0606030504020204" pitchFamily="34" charset="0"/>
                <a:cs typeface="Open Sans" panose="020B0606030504020204" pitchFamily="34" charset="0"/>
              </a:rPr>
            </a:br>
            <a:br>
              <a:rPr lang="en-US" sz="1800" b="1" kern="1400" dirty="0">
                <a:ln>
                  <a:noFill/>
                </a:ln>
                <a:solidFill>
                  <a:srgbClr val="042F3D"/>
                </a:solidFill>
                <a:effectLst/>
                <a:latin typeface="Open Sans" panose="020B0606030504020204" pitchFamily="34" charset="0"/>
                <a:ea typeface="Open Sans" panose="020B0606030504020204" pitchFamily="34" charset="0"/>
                <a:cs typeface="Open Sans" panose="020B0606030504020204" pitchFamily="34" charset="0"/>
              </a:rPr>
            </a:br>
            <a:r>
              <a:rPr lang="en-US" sz="1800" b="1" kern="1400" dirty="0">
                <a:ln>
                  <a:noFill/>
                </a:ln>
                <a:solidFill>
                  <a:srgbClr val="042F3D"/>
                </a:solidFill>
                <a:effectLst/>
                <a:latin typeface="Open Sans" panose="020B0606030504020204" pitchFamily="34" charset="0"/>
                <a:ea typeface="Open Sans" panose="020B0606030504020204" pitchFamily="34" charset="0"/>
                <a:cs typeface="Open Sans" panose="020B0606030504020204" pitchFamily="34" charset="0"/>
              </a:rPr>
              <a:t>Friday 10th June 2022  - free to attend.</a:t>
            </a:r>
            <a:endParaRPr lang="en-US" sz="1800" kern="1400" dirty="0">
              <a:ln>
                <a:noFill/>
              </a:ln>
              <a:solidFill>
                <a:srgbClr val="042F3D"/>
              </a:solidFill>
              <a:effectLst/>
              <a:latin typeface="Open Sans" panose="020B0606030504020204" pitchFamily="34" charset="0"/>
              <a:ea typeface="Open Sans" panose="020B0606030504020204" pitchFamily="34" charset="0"/>
              <a:cs typeface="Open Sans" panose="020B0606030504020204" pitchFamily="34" charset="0"/>
            </a:endParaRPr>
          </a:p>
          <a:p>
            <a:pPr marL="0" marR="0" indent="0" algn="ctr">
              <a:lnSpc>
                <a:spcPct val="119000"/>
              </a:lnSpc>
              <a:spcBef>
                <a:spcPts val="0"/>
              </a:spcBef>
              <a:spcAft>
                <a:spcPts val="600"/>
              </a:spcAft>
            </a:pPr>
            <a:r>
              <a:rPr lang="en-US" sz="1800" b="1" kern="1400" dirty="0">
                <a:ln>
                  <a:noFill/>
                </a:ln>
                <a:solidFill>
                  <a:srgbClr val="042F3D"/>
                </a:solidFill>
                <a:effectLst/>
                <a:latin typeface="Open Sans" panose="020B0606030504020204" pitchFamily="34" charset="0"/>
                <a:ea typeface="Open Sans" panose="020B0606030504020204" pitchFamily="34" charset="0"/>
                <a:cs typeface="Open Sans" panose="020B0606030504020204" pitchFamily="34" charset="0"/>
              </a:rPr>
              <a:t> </a:t>
            </a:r>
            <a:endParaRPr lang="en-US" sz="1800" kern="1400" dirty="0">
              <a:ln>
                <a:noFill/>
              </a:ln>
              <a:solidFill>
                <a:srgbClr val="042F3D"/>
              </a:solidFill>
              <a:effectLst/>
              <a:latin typeface="Open Sans" panose="020B0606030504020204" pitchFamily="34" charset="0"/>
              <a:ea typeface="Open Sans" panose="020B0606030504020204" pitchFamily="34" charset="0"/>
              <a:cs typeface="Open Sans" panose="020B0606030504020204" pitchFamily="34" charset="0"/>
            </a:endParaRPr>
          </a:p>
          <a:p>
            <a:pPr marL="0" marR="0" indent="0" algn="l">
              <a:lnSpc>
                <a:spcPct val="119000"/>
              </a:lnSpc>
              <a:spcBef>
                <a:spcPts val="0"/>
              </a:spcBef>
              <a:spcAft>
                <a:spcPts val="600"/>
              </a:spcAft>
            </a:pPr>
            <a:r>
              <a:rPr lang="en-US" sz="1800" kern="1400" dirty="0">
                <a:ln>
                  <a:noFill/>
                </a:ln>
                <a:solidFill>
                  <a:srgbClr val="042F3D"/>
                </a:solidFill>
                <a:effectLst/>
                <a:latin typeface="Open Sans" panose="020B0606030504020204" pitchFamily="34" charset="0"/>
                <a:ea typeface="Open Sans" panose="020B0606030504020204" pitchFamily="34" charset="0"/>
                <a:cs typeface="Open Sans" panose="020B0606030504020204" pitchFamily="34" charset="0"/>
              </a:rPr>
              <a:t> </a:t>
            </a:r>
          </a:p>
        </p:txBody>
      </p:sp>
      <p:sp>
        <p:nvSpPr>
          <p:cNvPr id="3" name="Text Box 2">
            <a:extLst>
              <a:ext uri="{FF2B5EF4-FFF2-40B4-BE49-F238E27FC236}">
                <a16:creationId xmlns:a16="http://schemas.microsoft.com/office/drawing/2014/main" id="{AED9507E-9FE8-4DF7-9541-17C60A1AE493}"/>
              </a:ext>
            </a:extLst>
          </p:cNvPr>
          <p:cNvSpPr txBox="1">
            <a:spLocks noChangeArrowheads="1"/>
          </p:cNvSpPr>
          <p:nvPr/>
        </p:nvSpPr>
        <p:spPr bwMode="auto">
          <a:xfrm>
            <a:off x="3171715" y="2881979"/>
            <a:ext cx="6535438" cy="203176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42F3D"/>
                </a:solidFill>
                <a:effectLst/>
                <a:latin typeface="Open Sans" panose="020B0606030504020204" pitchFamily="34" charset="0"/>
              </a:rPr>
              <a:t>Local Authority Innovation Conference</a:t>
            </a:r>
            <a:r>
              <a:rPr kumimoji="0" lang="en-GB" altLang="en-US" sz="1600" b="0" i="0" u="none" strike="noStrike" cap="none" normalizeH="0" baseline="0" dirty="0">
                <a:ln>
                  <a:noFill/>
                </a:ln>
                <a:solidFill>
                  <a:srgbClr val="042F3D"/>
                </a:solidFill>
                <a:effectLst/>
                <a:latin typeface="Open Sans" panose="020B0606030504020204" pitchFamily="34" charset="0"/>
              </a:rPr>
              <a:t> is an opportunity for revenues and income officers, to gather, discuss and experience emerging ideas and technologies affecting their profession. 	</a:t>
            </a:r>
          </a:p>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1600" b="0" i="0" u="none" strike="noStrike" cap="none" normalizeH="0" baseline="0" dirty="0">
                <a:ln>
                  <a:noFill/>
                </a:ln>
                <a:solidFill>
                  <a:srgbClr val="042F3D"/>
                </a:solidFill>
                <a:effectLst/>
                <a:latin typeface="Open Sans" panose="020B0606030504020204" pitchFamily="34" charset="0"/>
              </a:rPr>
            </a:br>
            <a:r>
              <a:rPr kumimoji="0" lang="en-GB" altLang="en-US" sz="1600" b="0" i="0" u="none" strike="noStrike" cap="none" normalizeH="0" baseline="0" dirty="0">
                <a:ln>
                  <a:noFill/>
                </a:ln>
                <a:solidFill>
                  <a:srgbClr val="042F3D"/>
                </a:solidFill>
                <a:effectLst/>
                <a:latin typeface="Open Sans" panose="020B0606030504020204" pitchFamily="34" charset="0"/>
              </a:rPr>
              <a:t>The Innovation Conference will openly discuss ideas and process changes, whilst demonstrating &amp; showcasing live, practical and effective innovative solutions for </a:t>
            </a:r>
            <a:br>
              <a:rPr kumimoji="0" lang="en-GB" altLang="en-US" sz="1600" b="0" i="0" u="none" strike="noStrike" cap="none" normalizeH="0" baseline="0" dirty="0">
                <a:ln>
                  <a:noFill/>
                </a:ln>
                <a:solidFill>
                  <a:srgbClr val="042F3D"/>
                </a:solidFill>
                <a:effectLst/>
                <a:latin typeface="Open Sans" panose="020B0606030504020204" pitchFamily="34" charset="0"/>
              </a:rPr>
            </a:br>
            <a:r>
              <a:rPr kumimoji="0" lang="en-GB" altLang="en-US" sz="1600" b="0" i="0" u="none" strike="noStrike" cap="none" normalizeH="0" baseline="0" dirty="0">
                <a:ln>
                  <a:noFill/>
                </a:ln>
                <a:solidFill>
                  <a:srgbClr val="042F3D"/>
                </a:solidFill>
                <a:effectLst/>
                <a:latin typeface="Open Sans" panose="020B0606030504020204" pitchFamily="34" charset="0"/>
              </a:rPr>
              <a:t>recoveries and enforcement.</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4" name="Oval 3">
            <a:extLst>
              <a:ext uri="{FF2B5EF4-FFF2-40B4-BE49-F238E27FC236}">
                <a16:creationId xmlns:a16="http://schemas.microsoft.com/office/drawing/2014/main" id="{05BE6616-D67F-4526-A283-2F8EB91EB7BB}"/>
              </a:ext>
            </a:extLst>
          </p:cNvPr>
          <p:cNvSpPr>
            <a:spLocks noChangeArrowheads="1"/>
          </p:cNvSpPr>
          <p:nvPr/>
        </p:nvSpPr>
        <p:spPr bwMode="auto">
          <a:xfrm>
            <a:off x="469172" y="2537711"/>
            <a:ext cx="2520000" cy="2520000"/>
          </a:xfrm>
          <a:prstGeom prst="ellipse">
            <a:avLst/>
          </a:prstGeom>
          <a:blipFill dpi="0" rotWithShape="0">
            <a:blip r:embed="rId2"/>
            <a:srcRect/>
            <a:stretch>
              <a:fillRect/>
            </a:stretch>
          </a:blipFill>
          <a:ln w="25400" algn="ctr">
            <a:solidFill>
              <a:srgbClr val="62CABF"/>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Tree>
    <p:extLst>
      <p:ext uri="{BB962C8B-B14F-4D97-AF65-F5344CB8AC3E}">
        <p14:creationId xmlns:p14="http://schemas.microsoft.com/office/powerpoint/2010/main" val="1473521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506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854A8A9B-0EA3-40A8-931B-5ED3DFA04647}"/>
              </a:ext>
            </a:extLst>
          </p:cNvPr>
          <p:cNvSpPr txBox="1">
            <a:spLocks/>
          </p:cNvSpPr>
          <p:nvPr/>
        </p:nvSpPr>
        <p:spPr>
          <a:xfrm>
            <a:off x="866335" y="134224"/>
            <a:ext cx="8129392" cy="410167"/>
          </a:xfrm>
          <a:prstGeom prst="rect">
            <a:avLst/>
          </a:prstGeom>
        </p:spPr>
        <p:txBody>
          <a:bodyPr>
            <a:noAutofit/>
          </a:bodyPr>
          <a:lstStyle>
            <a:lvl1pPr algn="l" defTabSz="914400" rtl="0" eaLnBrk="1" latinLnBrk="0" hangingPunct="1">
              <a:lnSpc>
                <a:spcPct val="120000"/>
              </a:lnSpc>
              <a:spcBef>
                <a:spcPct val="0"/>
              </a:spcBef>
              <a:buNone/>
              <a:defRPr sz="3200" kern="1200">
                <a:solidFill>
                  <a:schemeClr val="tx1"/>
                </a:solidFill>
                <a:latin typeface="Imprima" pitchFamily="2" charset="77"/>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900" b="0" i="0" u="none" strike="noStrike" kern="1200" cap="none" spc="0" normalizeH="0" baseline="0" noProof="0" dirty="0">
                <a:ln>
                  <a:noFill/>
                </a:ln>
                <a:solidFill>
                  <a:srgbClr val="F16857"/>
                </a:solidFill>
                <a:effectLst/>
                <a:uLnTx/>
                <a:uFillTx/>
                <a:latin typeface="Imprima" pitchFamily="2" charset="77"/>
                <a:ea typeface="Verdana" panose="020B0604030504040204" pitchFamily="34" charset="0"/>
              </a:rPr>
              <a:t>Changing trends, changing habits</a:t>
            </a:r>
          </a:p>
        </p:txBody>
      </p:sp>
      <p:cxnSp>
        <p:nvCxnSpPr>
          <p:cNvPr id="15" name="Straight Connector 14">
            <a:extLst>
              <a:ext uri="{FF2B5EF4-FFF2-40B4-BE49-F238E27FC236}">
                <a16:creationId xmlns:a16="http://schemas.microsoft.com/office/drawing/2014/main" id="{68145CC7-81DE-4598-806D-5853A5BA0898}"/>
              </a:ext>
            </a:extLst>
          </p:cNvPr>
          <p:cNvCxnSpPr>
            <a:cxnSpLocks/>
          </p:cNvCxnSpPr>
          <p:nvPr/>
        </p:nvCxnSpPr>
        <p:spPr>
          <a:xfrm>
            <a:off x="866335" y="5555954"/>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659FB4F-9E22-4314-8D51-9A3DDE2170F9}"/>
              </a:ext>
            </a:extLst>
          </p:cNvPr>
          <p:cNvSpPr txBox="1"/>
          <p:nvPr/>
        </p:nvSpPr>
        <p:spPr>
          <a:xfrm>
            <a:off x="783210" y="5723532"/>
            <a:ext cx="851781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3 – Annual monitoring of postal services Dec 2021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2E6CCCD-FEF4-4B9B-A99F-4D29B7208965}"/>
              </a:ext>
            </a:extLst>
          </p:cNvPr>
          <p:cNvSpPr txBox="1"/>
          <p:nvPr/>
        </p:nvSpPr>
        <p:spPr>
          <a:xfrm>
            <a:off x="496459" y="1052445"/>
            <a:ext cx="9007759"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2F3D"/>
                </a:solidFill>
                <a:effectLst/>
                <a:uLnTx/>
                <a:uFillTx/>
                <a:latin typeface="arial" panose="020B0604020202020204" pitchFamily="34" charset="0"/>
                <a:ea typeface="+mn-ea"/>
                <a:cs typeface="+mn-cs"/>
              </a:rPr>
              <a:t>9 Dec 2021 — The volume of letters to </a:t>
            </a:r>
            <a:r>
              <a:rPr kumimoji="0" lang="en-US" sz="1800" b="1" i="0" u="none" strike="noStrike" kern="1200" cap="none" spc="0" normalizeH="0" baseline="0" noProof="0" dirty="0">
                <a:ln>
                  <a:noFill/>
                </a:ln>
                <a:solidFill>
                  <a:srgbClr val="042F3D"/>
                </a:solidFill>
                <a:effectLst/>
                <a:uLnTx/>
                <a:uFillTx/>
                <a:latin typeface="arial" panose="020B0604020202020204" pitchFamily="34" charset="0"/>
                <a:ea typeface="+mn-ea"/>
                <a:cs typeface="+mn-cs"/>
              </a:rPr>
              <a:t>UK</a:t>
            </a:r>
            <a:r>
              <a:rPr kumimoji="0" lang="en-US" sz="1800" b="0" i="0" u="none" strike="noStrike" kern="1200" cap="none" spc="0" normalizeH="0" baseline="0" noProof="0" dirty="0">
                <a:ln>
                  <a:noFill/>
                </a:ln>
                <a:solidFill>
                  <a:srgbClr val="042F3D"/>
                </a:solidFill>
                <a:effectLst/>
                <a:uLnTx/>
                <a:uFillTx/>
                <a:latin typeface="arial" panose="020B0604020202020204" pitchFamily="34" charset="0"/>
                <a:ea typeface="+mn-ea"/>
                <a:cs typeface="+mn-cs"/>
              </a:rPr>
              <a:t> addresses </a:t>
            </a:r>
            <a:br>
              <a:rPr kumimoji="0" lang="en-US" sz="1800" b="0" i="0" u="none" strike="noStrike" kern="1200" cap="none" spc="0" normalizeH="0" baseline="0" noProof="0" dirty="0">
                <a:ln>
                  <a:noFill/>
                </a:ln>
                <a:solidFill>
                  <a:srgbClr val="042F3D"/>
                </a:solidFill>
                <a:effectLst/>
                <a:uLnTx/>
                <a:uFillTx/>
                <a:latin typeface="arial" panose="020B0604020202020204" pitchFamily="34" charset="0"/>
                <a:ea typeface="+mn-ea"/>
                <a:cs typeface="+mn-cs"/>
              </a:rPr>
            </a:br>
            <a:r>
              <a:rPr kumimoji="0" lang="en-US" sz="1800" b="1" i="0" u="none" strike="noStrike" kern="1200" cap="none" spc="0" normalizeH="0" baseline="0" noProof="0" dirty="0">
                <a:ln>
                  <a:noFill/>
                </a:ln>
                <a:solidFill>
                  <a:srgbClr val="042F3D"/>
                </a:solidFill>
                <a:effectLst/>
                <a:uLnTx/>
                <a:uFillTx/>
                <a:latin typeface="arial" panose="020B0604020202020204" pitchFamily="34" charset="0"/>
                <a:ea typeface="+mn-ea"/>
                <a:cs typeface="+mn-cs"/>
              </a:rPr>
              <a:t>declined</a:t>
            </a:r>
            <a:r>
              <a:rPr kumimoji="0" lang="en-US" sz="1800" b="0" i="0" u="none" strike="noStrike" kern="1200" cap="none" spc="0" normalizeH="0" baseline="0" noProof="0" dirty="0">
                <a:ln>
                  <a:noFill/>
                </a:ln>
                <a:solidFill>
                  <a:srgbClr val="042F3D"/>
                </a:solidFill>
                <a:effectLst/>
                <a:uLnTx/>
                <a:uFillTx/>
                <a:latin typeface="arial" panose="020B0604020202020204" pitchFamily="34" charset="0"/>
                <a:ea typeface="+mn-ea"/>
                <a:cs typeface="+mn-cs"/>
              </a:rPr>
              <a:t> by 22% to just below 7.8 billion items.</a:t>
            </a:r>
          </a:p>
        </p:txBody>
      </p:sp>
      <p:pic>
        <p:nvPicPr>
          <p:cNvPr id="24" name="Picture 23">
            <a:extLst>
              <a:ext uri="{FF2B5EF4-FFF2-40B4-BE49-F238E27FC236}">
                <a16:creationId xmlns:a16="http://schemas.microsoft.com/office/drawing/2014/main" id="{71293401-650D-406E-AFFC-BEAB5B9D9219}"/>
              </a:ext>
            </a:extLst>
          </p:cNvPr>
          <p:cNvPicPr>
            <a:picLocks noChangeAspect="1"/>
          </p:cNvPicPr>
          <p:nvPr/>
        </p:nvPicPr>
        <p:blipFill>
          <a:blip r:embed="rId2"/>
          <a:stretch>
            <a:fillRect/>
          </a:stretch>
        </p:blipFill>
        <p:spPr>
          <a:xfrm>
            <a:off x="496459" y="2087919"/>
            <a:ext cx="9240640" cy="3130626"/>
          </a:xfrm>
          <a:prstGeom prst="rect">
            <a:avLst/>
          </a:prstGeom>
        </p:spPr>
      </p:pic>
    </p:spTree>
    <p:extLst>
      <p:ext uri="{BB962C8B-B14F-4D97-AF65-F5344CB8AC3E}">
        <p14:creationId xmlns:p14="http://schemas.microsoft.com/office/powerpoint/2010/main" val="1419653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854A8A9B-0EA3-40A8-931B-5ED3DFA04647}"/>
              </a:ext>
            </a:extLst>
          </p:cNvPr>
          <p:cNvSpPr txBox="1">
            <a:spLocks/>
          </p:cNvSpPr>
          <p:nvPr/>
        </p:nvSpPr>
        <p:spPr>
          <a:xfrm>
            <a:off x="866335" y="134224"/>
            <a:ext cx="8129392" cy="410167"/>
          </a:xfrm>
          <a:prstGeom prst="rect">
            <a:avLst/>
          </a:prstGeom>
        </p:spPr>
        <p:txBody>
          <a:bodyPr>
            <a:noAutofit/>
          </a:bodyPr>
          <a:lstStyle>
            <a:lvl1pPr algn="l" defTabSz="914400" rtl="0" eaLnBrk="1" latinLnBrk="0" hangingPunct="1">
              <a:lnSpc>
                <a:spcPct val="120000"/>
              </a:lnSpc>
              <a:spcBef>
                <a:spcPct val="0"/>
              </a:spcBef>
              <a:buNone/>
              <a:defRPr sz="3200" kern="1200">
                <a:solidFill>
                  <a:schemeClr val="tx1"/>
                </a:solidFill>
                <a:latin typeface="Imprima" pitchFamily="2" charset="77"/>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900" b="0" i="0" u="none" strike="noStrike" kern="1200" cap="none" spc="0" normalizeH="0" baseline="0" noProof="0" dirty="0">
                <a:ln>
                  <a:noFill/>
                </a:ln>
                <a:solidFill>
                  <a:srgbClr val="F16857"/>
                </a:solidFill>
                <a:effectLst/>
                <a:uLnTx/>
                <a:uFillTx/>
                <a:latin typeface="Impima"/>
                <a:ea typeface="Verdana" panose="020B0604030504040204" pitchFamily="34" charset="0"/>
              </a:rPr>
              <a:t>Why SMS Text Messages aren’t private or secure</a:t>
            </a:r>
            <a:endParaRPr kumimoji="0" lang="en-US" sz="2900" b="0" i="0" u="none" strike="noStrike" kern="1200" cap="none" spc="0" normalizeH="0" baseline="0" noProof="0" dirty="0">
              <a:ln>
                <a:noFill/>
              </a:ln>
              <a:solidFill>
                <a:srgbClr val="F16857"/>
              </a:solidFill>
              <a:effectLst/>
              <a:uLnTx/>
              <a:uFillTx/>
              <a:latin typeface="Imprima" pitchFamily="2" charset="77"/>
              <a:ea typeface="Verdana" panose="020B0604030504040204" pitchFamily="34" charset="0"/>
            </a:endParaRPr>
          </a:p>
        </p:txBody>
      </p:sp>
      <p:cxnSp>
        <p:nvCxnSpPr>
          <p:cNvPr id="14" name="Straight Connector 13">
            <a:extLst>
              <a:ext uri="{FF2B5EF4-FFF2-40B4-BE49-F238E27FC236}">
                <a16:creationId xmlns:a16="http://schemas.microsoft.com/office/drawing/2014/main" id="{B8F870AE-D4CC-480B-AD52-AE4B8FD0EA96}"/>
              </a:ext>
            </a:extLst>
          </p:cNvPr>
          <p:cNvCxnSpPr>
            <a:cxnSpLocks/>
          </p:cNvCxnSpPr>
          <p:nvPr/>
        </p:nvCxnSpPr>
        <p:spPr>
          <a:xfrm>
            <a:off x="1171135" y="5860754"/>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50F1605-8783-46C5-A53F-76AC99DA7E74}"/>
              </a:ext>
            </a:extLst>
          </p:cNvPr>
          <p:cNvSpPr txBox="1"/>
          <p:nvPr/>
        </p:nvSpPr>
        <p:spPr>
          <a:xfrm>
            <a:off x="866335" y="785306"/>
            <a:ext cx="8607438" cy="369332"/>
          </a:xfrm>
          <a:prstGeom prst="rect">
            <a:avLst/>
          </a:prstGeom>
          <a:noFill/>
        </p:spPr>
        <p:txBody>
          <a:bodyPr wrap="square">
            <a:spAutoFit/>
          </a:bodyPr>
          <a:lstStyle/>
          <a:p>
            <a:r>
              <a:rPr lang="en-US" b="1" i="0" dirty="0">
                <a:solidFill>
                  <a:srgbClr val="042F3D"/>
                </a:solidFill>
                <a:effectLst/>
                <a:latin typeface="Open Sans" panose="020B0606030504020204" pitchFamily="34" charset="0"/>
                <a:ea typeface="Open Sans" panose="020B0606030504020204" pitchFamily="34" charset="0"/>
                <a:cs typeface="Open Sans" panose="020B0606030504020204" pitchFamily="34" charset="0"/>
              </a:rPr>
              <a:t>Scam text messages increase by nearly 700% in first six months of 2021</a:t>
            </a:r>
            <a:endParaRPr lang="en-GB" b="1" dirty="0">
              <a:solidFill>
                <a:srgbClr val="042F3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CD1406CF-6614-42E1-92EC-661440364ED4}"/>
              </a:ext>
            </a:extLst>
          </p:cNvPr>
          <p:cNvSpPr txBox="1"/>
          <p:nvPr/>
        </p:nvSpPr>
        <p:spPr>
          <a:xfrm>
            <a:off x="614217" y="1312407"/>
            <a:ext cx="8859556" cy="923330"/>
          </a:xfrm>
          <a:prstGeom prst="rect">
            <a:avLst/>
          </a:prstGeom>
          <a:noFill/>
        </p:spPr>
        <p:txBody>
          <a:bodyPr wrap="square">
            <a:spAutoFit/>
          </a:bodyPr>
          <a:lstStyle/>
          <a:p>
            <a:pPr algn="l" fontAlgn="base"/>
            <a:br>
              <a:rPr lang="en-US" b="0" i="0" dirty="0">
                <a:solidFill>
                  <a:srgbClr val="141414"/>
                </a:solidFill>
                <a:effectLst/>
                <a:latin typeface="Open Sans" panose="020B0606030504020204" pitchFamily="34" charset="0"/>
              </a:rPr>
            </a:br>
            <a:endParaRPr lang="en-US" b="0" i="0" dirty="0">
              <a:solidFill>
                <a:srgbClr val="141414"/>
              </a:solidFill>
              <a:effectLst/>
              <a:latin typeface="Open Sans" panose="020B0606030504020204" pitchFamily="34" charset="0"/>
            </a:endParaRPr>
          </a:p>
          <a:p>
            <a:pPr algn="l" fontAlgn="base"/>
            <a:endParaRPr lang="en-US" dirty="0">
              <a:solidFill>
                <a:srgbClr val="141414"/>
              </a:solidFill>
              <a:latin typeface="Open Sans" panose="020B0606030504020204" pitchFamily="34" charset="0"/>
            </a:endParaRPr>
          </a:p>
        </p:txBody>
      </p:sp>
      <p:graphicFrame>
        <p:nvGraphicFramePr>
          <p:cNvPr id="8" name="Diagram 7">
            <a:extLst>
              <a:ext uri="{FF2B5EF4-FFF2-40B4-BE49-F238E27FC236}">
                <a16:creationId xmlns:a16="http://schemas.microsoft.com/office/drawing/2014/main" id="{F5E31CF8-958D-440D-A0D6-3798F929692A}"/>
              </a:ext>
            </a:extLst>
          </p:cNvPr>
          <p:cNvGraphicFramePr/>
          <p:nvPr>
            <p:extLst>
              <p:ext uri="{D42A27DB-BD31-4B8C-83A1-F6EECF244321}">
                <p14:modId xmlns:p14="http://schemas.microsoft.com/office/powerpoint/2010/main" val="1969703444"/>
              </p:ext>
            </p:extLst>
          </p:nvPr>
        </p:nvGraphicFramePr>
        <p:xfrm>
          <a:off x="866335" y="1227666"/>
          <a:ext cx="8351555" cy="47667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257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854A8A9B-0EA3-40A8-931B-5ED3DFA04647}"/>
              </a:ext>
            </a:extLst>
          </p:cNvPr>
          <p:cNvSpPr txBox="1">
            <a:spLocks/>
          </p:cNvSpPr>
          <p:nvPr/>
        </p:nvSpPr>
        <p:spPr>
          <a:xfrm>
            <a:off x="866335" y="134224"/>
            <a:ext cx="8129392" cy="410167"/>
          </a:xfrm>
          <a:prstGeom prst="rect">
            <a:avLst/>
          </a:prstGeom>
        </p:spPr>
        <p:txBody>
          <a:bodyPr>
            <a:noAutofit/>
          </a:bodyPr>
          <a:lstStyle>
            <a:lvl1pPr algn="l" defTabSz="914400" rtl="0" eaLnBrk="1" latinLnBrk="0" hangingPunct="1">
              <a:lnSpc>
                <a:spcPct val="120000"/>
              </a:lnSpc>
              <a:spcBef>
                <a:spcPct val="0"/>
              </a:spcBef>
              <a:buNone/>
              <a:defRPr sz="3200" kern="1200">
                <a:solidFill>
                  <a:schemeClr val="tx1"/>
                </a:solidFill>
                <a:latin typeface="Imprima" pitchFamily="2" charset="77"/>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GB" sz="2900" dirty="0">
                <a:solidFill>
                  <a:srgbClr val="F16857"/>
                </a:solidFill>
                <a:latin typeface="Impima"/>
              </a:rPr>
              <a:t>SMS text messages limitations</a:t>
            </a:r>
            <a:endParaRPr kumimoji="0" lang="en-US" sz="2900" b="0" i="0" u="none" strike="noStrike" kern="1200" cap="none" spc="0" normalizeH="0" baseline="0" noProof="0" dirty="0">
              <a:ln>
                <a:noFill/>
              </a:ln>
              <a:solidFill>
                <a:srgbClr val="F16857"/>
              </a:solidFill>
              <a:effectLst/>
              <a:uLnTx/>
              <a:uFillTx/>
              <a:latin typeface="Imprima" pitchFamily="2" charset="77"/>
              <a:ea typeface="Verdana" panose="020B0604030504040204" pitchFamily="34" charset="0"/>
            </a:endParaRPr>
          </a:p>
        </p:txBody>
      </p:sp>
      <p:cxnSp>
        <p:nvCxnSpPr>
          <p:cNvPr id="14" name="Straight Connector 13">
            <a:extLst>
              <a:ext uri="{FF2B5EF4-FFF2-40B4-BE49-F238E27FC236}">
                <a16:creationId xmlns:a16="http://schemas.microsoft.com/office/drawing/2014/main" id="{B8F870AE-D4CC-480B-AD52-AE4B8FD0EA96}"/>
              </a:ext>
            </a:extLst>
          </p:cNvPr>
          <p:cNvCxnSpPr>
            <a:cxnSpLocks/>
          </p:cNvCxnSpPr>
          <p:nvPr/>
        </p:nvCxnSpPr>
        <p:spPr>
          <a:xfrm>
            <a:off x="1171135" y="5860754"/>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EBC95569-99C5-454C-8DE6-B897600EEC79}"/>
              </a:ext>
            </a:extLst>
          </p:cNvPr>
          <p:cNvSpPr/>
          <p:nvPr/>
        </p:nvSpPr>
        <p:spPr>
          <a:xfrm>
            <a:off x="5334000" y="1022349"/>
            <a:ext cx="4320000" cy="4320000"/>
          </a:xfrm>
          <a:prstGeom prst="ellipse">
            <a:avLst/>
          </a:prstGeom>
          <a:blipFill>
            <a:blip r:embed="rId2"/>
            <a:stretch>
              <a:fillRect/>
            </a:stretch>
          </a:blipFill>
          <a:ln w="25400">
            <a:solidFill>
              <a:srgbClr val="62CA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peech Bubble: Rectangle with Corners Rounded 9">
            <a:extLst>
              <a:ext uri="{FF2B5EF4-FFF2-40B4-BE49-F238E27FC236}">
                <a16:creationId xmlns:a16="http://schemas.microsoft.com/office/drawing/2014/main" id="{1CE16502-387E-4905-95A5-46F3E1D6D3C5}"/>
              </a:ext>
            </a:extLst>
          </p:cNvPr>
          <p:cNvSpPr/>
          <p:nvPr/>
        </p:nvSpPr>
        <p:spPr>
          <a:xfrm>
            <a:off x="1038225" y="784224"/>
            <a:ext cx="4791075" cy="1435101"/>
          </a:xfrm>
          <a:prstGeom prst="wedgeRoundRectCallout">
            <a:avLst>
              <a:gd name="adj1" fmla="val 36821"/>
              <a:gd name="adj2" fmla="val 66482"/>
              <a:gd name="adj3" fmla="val 16667"/>
            </a:avLst>
          </a:prstGeom>
          <a:solidFill>
            <a:srgbClr val="F3F4F5"/>
          </a:solidFill>
          <a:ln w="25400">
            <a:solidFill>
              <a:srgbClr val="F3F4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62CABF"/>
              </a:buClr>
            </a:pPr>
            <a:r>
              <a:rPr lang="en-GB" sz="1800" dirty="0">
                <a:solidFill>
                  <a:srgbClr val="042F3D"/>
                </a:solidFill>
                <a:latin typeface="Open Sans" panose="020B0606030504020204" pitchFamily="34" charset="0"/>
                <a:ea typeface="Open Sans" panose="020B0606030504020204" pitchFamily="34" charset="0"/>
                <a:cs typeface="Open Sans" panose="020B0606030504020204" pitchFamily="34" charset="0"/>
              </a:rPr>
              <a:t>SMS Text messages services all lack right party verification confirming the recipient of the message is the intended recipient.</a:t>
            </a:r>
          </a:p>
        </p:txBody>
      </p:sp>
      <p:sp>
        <p:nvSpPr>
          <p:cNvPr id="12" name="Speech Bubble: Rectangle with Corners Rounded 11">
            <a:extLst>
              <a:ext uri="{FF2B5EF4-FFF2-40B4-BE49-F238E27FC236}">
                <a16:creationId xmlns:a16="http://schemas.microsoft.com/office/drawing/2014/main" id="{6AF44134-7B8B-497B-B972-BE5CD0349CF0}"/>
              </a:ext>
            </a:extLst>
          </p:cNvPr>
          <p:cNvSpPr/>
          <p:nvPr/>
        </p:nvSpPr>
        <p:spPr>
          <a:xfrm>
            <a:off x="3600010" y="4632324"/>
            <a:ext cx="4791075" cy="1435101"/>
          </a:xfrm>
          <a:prstGeom prst="wedgeRoundRectCallout">
            <a:avLst>
              <a:gd name="adj1" fmla="val -5724"/>
              <a:gd name="adj2" fmla="val -70244"/>
              <a:gd name="adj3" fmla="val 16667"/>
            </a:avLst>
          </a:prstGeom>
          <a:solidFill>
            <a:srgbClr val="F3F4F5"/>
          </a:solidFill>
          <a:ln w="25400">
            <a:solidFill>
              <a:srgbClr val="F3F4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62CABF"/>
              </a:buClr>
            </a:pPr>
            <a:r>
              <a:rPr lang="en-GB" sz="1800" dirty="0">
                <a:solidFill>
                  <a:srgbClr val="042F3D"/>
                </a:solidFill>
                <a:latin typeface="Open Sans" panose="020B0606030504020204" pitchFamily="34" charset="0"/>
                <a:ea typeface="Open Sans" panose="020B0606030504020204" pitchFamily="34" charset="0"/>
                <a:cs typeface="Open Sans" panose="020B0606030504020204" pitchFamily="34" charset="0"/>
              </a:rPr>
              <a:t>SMS services used to send messages are not sender verified or branded. </a:t>
            </a:r>
            <a:br>
              <a:rPr lang="en-GB" sz="1800" dirty="0">
                <a:solidFill>
                  <a:srgbClr val="042F3D"/>
                </a:solidFill>
                <a:latin typeface="Open Sans" panose="020B0606030504020204" pitchFamily="34" charset="0"/>
                <a:ea typeface="Open Sans" panose="020B0606030504020204" pitchFamily="34" charset="0"/>
                <a:cs typeface="Open Sans" panose="020B0606030504020204" pitchFamily="34" charset="0"/>
              </a:rPr>
            </a:br>
            <a:r>
              <a:rPr lang="en-GB" sz="1800" dirty="0">
                <a:solidFill>
                  <a:srgbClr val="042F3D"/>
                </a:solidFill>
                <a:latin typeface="Open Sans" panose="020B0606030504020204" pitchFamily="34" charset="0"/>
                <a:ea typeface="Open Sans" panose="020B0606030504020204" pitchFamily="34" charset="0"/>
                <a:cs typeface="Open Sans" panose="020B0606030504020204" pitchFamily="34" charset="0"/>
              </a:rPr>
              <a:t>The contend can be easily replicated and copied by fraudster in minutes.</a:t>
            </a:r>
          </a:p>
        </p:txBody>
      </p:sp>
      <p:sp>
        <p:nvSpPr>
          <p:cNvPr id="16" name="Speech Bubble: Rectangle with Corners Rounded 15">
            <a:extLst>
              <a:ext uri="{FF2B5EF4-FFF2-40B4-BE49-F238E27FC236}">
                <a16:creationId xmlns:a16="http://schemas.microsoft.com/office/drawing/2014/main" id="{FB299C31-8528-464A-8D30-127545FC79CB}"/>
              </a:ext>
            </a:extLst>
          </p:cNvPr>
          <p:cNvSpPr/>
          <p:nvPr/>
        </p:nvSpPr>
        <p:spPr>
          <a:xfrm>
            <a:off x="275785" y="2879724"/>
            <a:ext cx="4791075" cy="1435101"/>
          </a:xfrm>
          <a:prstGeom prst="wedgeRoundRectCallout">
            <a:avLst>
              <a:gd name="adj1" fmla="val 59684"/>
              <a:gd name="adj2" fmla="val 2101"/>
              <a:gd name="adj3" fmla="val 16667"/>
            </a:avLst>
          </a:prstGeom>
          <a:solidFill>
            <a:srgbClr val="F3F4F5"/>
          </a:solidFill>
          <a:ln w="25400">
            <a:solidFill>
              <a:srgbClr val="F3F4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62CABF"/>
              </a:buClr>
            </a:pPr>
            <a:r>
              <a:rPr lang="en-US" sz="1800" dirty="0">
                <a:solidFill>
                  <a:srgbClr val="042F3D"/>
                </a:solidFill>
                <a:latin typeface="Open Sans" panose="020B0606030504020204" pitchFamily="34" charset="0"/>
                <a:ea typeface="Open Sans" panose="020B0606030504020204" pitchFamily="34" charset="0"/>
                <a:cs typeface="Open Sans" panose="020B0606030504020204" pitchFamily="34" charset="0"/>
              </a:rPr>
              <a:t>Except for Telsolutions SMS Webforms, basic SMS text message services such as Gov.notify lack any  reporting on the activity or actions of the recipient.</a:t>
            </a:r>
          </a:p>
        </p:txBody>
      </p:sp>
    </p:spTree>
    <p:extLst>
      <p:ext uri="{BB962C8B-B14F-4D97-AF65-F5344CB8AC3E}">
        <p14:creationId xmlns:p14="http://schemas.microsoft.com/office/powerpoint/2010/main" val="3985796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854A8A9B-0EA3-40A8-931B-5ED3DFA04647}"/>
              </a:ext>
            </a:extLst>
          </p:cNvPr>
          <p:cNvSpPr txBox="1">
            <a:spLocks/>
          </p:cNvSpPr>
          <p:nvPr/>
        </p:nvSpPr>
        <p:spPr>
          <a:xfrm>
            <a:off x="866335" y="134224"/>
            <a:ext cx="8129392" cy="410167"/>
          </a:xfrm>
          <a:prstGeom prst="rect">
            <a:avLst/>
          </a:prstGeom>
        </p:spPr>
        <p:txBody>
          <a:bodyPr>
            <a:noAutofit/>
          </a:bodyPr>
          <a:lstStyle>
            <a:lvl1pPr algn="l" defTabSz="914400" rtl="0" eaLnBrk="1" latinLnBrk="0" hangingPunct="1">
              <a:lnSpc>
                <a:spcPct val="120000"/>
              </a:lnSpc>
              <a:spcBef>
                <a:spcPct val="0"/>
              </a:spcBef>
              <a:buNone/>
              <a:defRPr sz="3200" kern="1200">
                <a:solidFill>
                  <a:schemeClr val="tx1"/>
                </a:solidFill>
                <a:latin typeface="Imprima" pitchFamily="2" charset="77"/>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GB" sz="2900" dirty="0">
                <a:solidFill>
                  <a:srgbClr val="F16857"/>
                </a:solidFill>
                <a:latin typeface="Impima"/>
              </a:rPr>
              <a:t>Options for revenues messaging going forward  </a:t>
            </a:r>
            <a:endParaRPr kumimoji="0" lang="en-US" sz="2900" b="0" i="0" u="none" strike="noStrike" kern="1200" cap="none" spc="0" normalizeH="0" baseline="0" noProof="0" dirty="0">
              <a:ln>
                <a:noFill/>
              </a:ln>
              <a:solidFill>
                <a:srgbClr val="F16857"/>
              </a:solidFill>
              <a:effectLst/>
              <a:uLnTx/>
              <a:uFillTx/>
              <a:latin typeface="Imprima" pitchFamily="2" charset="77"/>
              <a:ea typeface="Verdana" panose="020B0604030504040204" pitchFamily="34" charset="0"/>
            </a:endParaRPr>
          </a:p>
        </p:txBody>
      </p:sp>
      <p:cxnSp>
        <p:nvCxnSpPr>
          <p:cNvPr id="14" name="Straight Connector 13">
            <a:extLst>
              <a:ext uri="{FF2B5EF4-FFF2-40B4-BE49-F238E27FC236}">
                <a16:creationId xmlns:a16="http://schemas.microsoft.com/office/drawing/2014/main" id="{B8F870AE-D4CC-480B-AD52-AE4B8FD0EA96}"/>
              </a:ext>
            </a:extLst>
          </p:cNvPr>
          <p:cNvCxnSpPr>
            <a:cxnSpLocks/>
          </p:cNvCxnSpPr>
          <p:nvPr/>
        </p:nvCxnSpPr>
        <p:spPr>
          <a:xfrm>
            <a:off x="1171135" y="5860754"/>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32697FE6-F0EB-4989-ACE8-8AE832631738}"/>
              </a:ext>
            </a:extLst>
          </p:cNvPr>
          <p:cNvSpPr/>
          <p:nvPr/>
        </p:nvSpPr>
        <p:spPr>
          <a:xfrm>
            <a:off x="478408" y="1782618"/>
            <a:ext cx="2551122" cy="4320000"/>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w="22225">
            <a:solidFill>
              <a:srgbClr val="F3F4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AutoShape 2">
            <a:extLst>
              <a:ext uri="{FF2B5EF4-FFF2-40B4-BE49-F238E27FC236}">
                <a16:creationId xmlns:a16="http://schemas.microsoft.com/office/drawing/2014/main" id="{BC563626-76F7-4280-A42B-CC56A1ADFCA7}"/>
              </a:ext>
            </a:extLst>
          </p:cNvPr>
          <p:cNvSpPr>
            <a:spLocks noChangeArrowheads="1"/>
          </p:cNvSpPr>
          <p:nvPr/>
        </p:nvSpPr>
        <p:spPr bwMode="auto">
          <a:xfrm>
            <a:off x="3906983" y="1782618"/>
            <a:ext cx="2471047" cy="4320000"/>
          </a:xfrm>
          <a:prstGeom prst="roundRect">
            <a:avLst>
              <a:gd name="adj" fmla="val 16667"/>
            </a:avLst>
          </a:prstGeom>
          <a:blipFill dpi="0" rotWithShape="0">
            <a:blip r:embed="rId3"/>
            <a:srcRect/>
            <a:stretch>
              <a:fillRect/>
            </a:stretch>
          </a:blipFill>
          <a:ln w="22225" algn="ctr">
            <a:solidFill>
              <a:srgbClr val="F3F4F5"/>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err="1">
                <a:ln>
                  <a:noFill/>
                </a:ln>
                <a:solidFill>
                  <a:srgbClr val="000000"/>
                </a:solidFill>
                <a:effectLst/>
                <a:latin typeface="Calibri" panose="020F0502020204030204" pitchFamily="34" charset="0"/>
              </a:rPr>
              <a:t>Comolete</a:t>
            </a:r>
            <a:r>
              <a:rPr kumimoji="0" lang="en-GB" altLang="en-US" sz="1000" b="0" i="0" u="none" strike="noStrike" cap="none" normalizeH="0" baseline="0" dirty="0">
                <a:ln>
                  <a:noFill/>
                </a:ln>
                <a:solidFill>
                  <a:srgbClr val="000000"/>
                </a:solidFill>
                <a:effectLst/>
                <a:latin typeface="Calibri" panose="020F050202020403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A76C7506-04B6-44FD-8343-A50BFB1368A9}"/>
              </a:ext>
            </a:extLst>
          </p:cNvPr>
          <p:cNvSpPr/>
          <p:nvPr/>
        </p:nvSpPr>
        <p:spPr>
          <a:xfrm>
            <a:off x="4091713" y="1981198"/>
            <a:ext cx="701964" cy="120073"/>
          </a:xfrm>
          <a:prstGeom prst="rect">
            <a:avLst/>
          </a:prstGeom>
          <a:solidFill>
            <a:schemeClr val="bg1">
              <a:lumMod val="10000"/>
            </a:schemeClr>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10000"/>
                </a:schemeClr>
              </a:solidFill>
            </a:endParaRPr>
          </a:p>
        </p:txBody>
      </p:sp>
      <p:pic>
        <p:nvPicPr>
          <p:cNvPr id="8" name="Picture 7">
            <a:extLst>
              <a:ext uri="{FF2B5EF4-FFF2-40B4-BE49-F238E27FC236}">
                <a16:creationId xmlns:a16="http://schemas.microsoft.com/office/drawing/2014/main" id="{94A2180D-AA46-4504-9540-167C58F5B548}"/>
              </a:ext>
            </a:extLst>
          </p:cNvPr>
          <p:cNvPicPr>
            <a:picLocks noChangeAspect="1"/>
          </p:cNvPicPr>
          <p:nvPr/>
        </p:nvPicPr>
        <p:blipFill>
          <a:blip r:embed="rId4"/>
          <a:stretch>
            <a:fillRect/>
          </a:stretch>
        </p:blipFill>
        <p:spPr>
          <a:xfrm>
            <a:off x="6899564" y="1782618"/>
            <a:ext cx="2871032" cy="4320000"/>
          </a:xfrm>
          <a:prstGeom prst="rect">
            <a:avLst/>
          </a:prstGeom>
        </p:spPr>
      </p:pic>
      <p:sp>
        <p:nvSpPr>
          <p:cNvPr id="5" name="TextBox 4">
            <a:extLst>
              <a:ext uri="{FF2B5EF4-FFF2-40B4-BE49-F238E27FC236}">
                <a16:creationId xmlns:a16="http://schemas.microsoft.com/office/drawing/2014/main" id="{C8AD1F0A-3317-4EA1-AC30-493E1F1DFF12}"/>
              </a:ext>
            </a:extLst>
          </p:cNvPr>
          <p:cNvSpPr txBox="1"/>
          <p:nvPr/>
        </p:nvSpPr>
        <p:spPr>
          <a:xfrm>
            <a:off x="478408" y="923636"/>
            <a:ext cx="9071992" cy="369332"/>
          </a:xfrm>
          <a:prstGeom prst="rect">
            <a:avLst/>
          </a:prstGeom>
          <a:noFill/>
        </p:spPr>
        <p:txBody>
          <a:bodyPr wrap="square" rtlCol="0">
            <a:spAutoFit/>
          </a:bodyPr>
          <a:lstStyle/>
          <a:p>
            <a:r>
              <a:rPr lang="en-GB" b="1" dirty="0">
                <a:latin typeface="Open Sans" panose="020B0606030504020204" pitchFamily="34" charset="0"/>
                <a:ea typeface="Open Sans" panose="020B0606030504020204" pitchFamily="34" charset="0"/>
                <a:cs typeface="Open Sans" panose="020B0606030504020204" pitchFamily="34" charset="0"/>
              </a:rPr>
              <a:t>SMS Webforms                            RCS / Secure SMS                         WhatsApp</a:t>
            </a:r>
          </a:p>
        </p:txBody>
      </p:sp>
    </p:spTree>
    <p:extLst>
      <p:ext uri="{BB962C8B-B14F-4D97-AF65-F5344CB8AC3E}">
        <p14:creationId xmlns:p14="http://schemas.microsoft.com/office/powerpoint/2010/main" val="2159166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854A8A9B-0EA3-40A8-931B-5ED3DFA04647}"/>
              </a:ext>
            </a:extLst>
          </p:cNvPr>
          <p:cNvSpPr txBox="1">
            <a:spLocks/>
          </p:cNvSpPr>
          <p:nvPr/>
        </p:nvSpPr>
        <p:spPr>
          <a:xfrm>
            <a:off x="866335" y="134224"/>
            <a:ext cx="8129392" cy="410167"/>
          </a:xfrm>
          <a:prstGeom prst="rect">
            <a:avLst/>
          </a:prstGeom>
        </p:spPr>
        <p:txBody>
          <a:bodyPr>
            <a:noAutofit/>
          </a:bodyPr>
          <a:lstStyle>
            <a:lvl1pPr algn="l" defTabSz="914400" rtl="0" eaLnBrk="1" latinLnBrk="0" hangingPunct="1">
              <a:lnSpc>
                <a:spcPct val="120000"/>
              </a:lnSpc>
              <a:spcBef>
                <a:spcPct val="0"/>
              </a:spcBef>
              <a:buNone/>
              <a:defRPr sz="3200" kern="1200">
                <a:solidFill>
                  <a:schemeClr val="tx1"/>
                </a:solidFill>
                <a:latin typeface="Imprima" pitchFamily="2" charset="77"/>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900" b="0" i="0" u="none" strike="noStrike" kern="1200" cap="none" spc="0" normalizeH="0" baseline="0" noProof="0" dirty="0">
                <a:ln>
                  <a:noFill/>
                </a:ln>
                <a:solidFill>
                  <a:srgbClr val="F16857"/>
                </a:solidFill>
                <a:effectLst/>
                <a:uLnTx/>
                <a:uFillTx/>
                <a:latin typeface="Impima"/>
                <a:ea typeface="Verdana" panose="020B0604030504040204" pitchFamily="34" charset="0"/>
              </a:rPr>
              <a:t>RCS and Secure SMS = Secure self service</a:t>
            </a:r>
            <a:endParaRPr kumimoji="0" lang="en-US" sz="2900" b="0" i="0" u="none" strike="noStrike" kern="1200" cap="none" spc="0" normalizeH="0" baseline="0" noProof="0" dirty="0">
              <a:ln>
                <a:noFill/>
              </a:ln>
              <a:solidFill>
                <a:srgbClr val="F16857"/>
              </a:solidFill>
              <a:effectLst/>
              <a:uLnTx/>
              <a:uFillTx/>
              <a:latin typeface="Imprima" pitchFamily="2" charset="77"/>
              <a:ea typeface="Verdana" panose="020B0604030504040204" pitchFamily="34" charset="0"/>
            </a:endParaRPr>
          </a:p>
        </p:txBody>
      </p:sp>
      <p:cxnSp>
        <p:nvCxnSpPr>
          <p:cNvPr id="14" name="Straight Connector 13">
            <a:extLst>
              <a:ext uri="{FF2B5EF4-FFF2-40B4-BE49-F238E27FC236}">
                <a16:creationId xmlns:a16="http://schemas.microsoft.com/office/drawing/2014/main" id="{B8F870AE-D4CC-480B-AD52-AE4B8FD0EA96}"/>
              </a:ext>
            </a:extLst>
          </p:cNvPr>
          <p:cNvCxnSpPr>
            <a:cxnSpLocks/>
          </p:cNvCxnSpPr>
          <p:nvPr/>
        </p:nvCxnSpPr>
        <p:spPr>
          <a:xfrm>
            <a:off x="1171135" y="5860754"/>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76B4E06-7567-4187-9EA7-8041BCA22BC9}"/>
              </a:ext>
            </a:extLst>
          </p:cNvPr>
          <p:cNvSpPr txBox="1"/>
          <p:nvPr/>
        </p:nvSpPr>
        <p:spPr>
          <a:xfrm>
            <a:off x="773970" y="730011"/>
            <a:ext cx="8323847"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Rich Communication Services -  </a:t>
            </a:r>
            <a:r>
              <a:rPr kumimoji="0" lang="en-US" sz="18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t>the next generation SMS protocol.</a:t>
            </a:r>
            <a:br>
              <a:rPr kumimoji="0" lang="en-US" sz="18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br>
            <a:br>
              <a:rPr kumimoji="0" lang="en-US" sz="18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GB" sz="1800" b="0" i="0" u="none" strike="noStrike" kern="1200" cap="none" spc="0" normalizeH="0" baseline="0" noProof="0" dirty="0">
              <a:ln>
                <a:noFill/>
              </a:ln>
              <a:solidFill>
                <a:srgbClr val="042F3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5E11C211-6CE2-4520-9FE9-2B3C0534453F}"/>
              </a:ext>
            </a:extLst>
          </p:cNvPr>
          <p:cNvSpPr txBox="1"/>
          <p:nvPr/>
        </p:nvSpPr>
        <p:spPr>
          <a:xfrm>
            <a:off x="4119418" y="1660253"/>
            <a:ext cx="5659077" cy="37856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Higher responses.</a:t>
            </a:r>
            <a:r>
              <a:rPr kumimoji="0" lang="en-GB" sz="20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 </a:t>
            </a:r>
            <a:br>
              <a:rPr kumimoji="0" lang="en-GB" sz="20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sz="20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Verified sender and branded conversations provide assurance and confidence to customers.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Rich Media</a:t>
            </a:r>
            <a:br>
              <a:rPr kumimoji="0" lang="en-GB" sz="20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sz="20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Pictures, Audio and activity buttons create an unparalleled customer experience.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An app-like experience</a:t>
            </a:r>
            <a:br>
              <a:rPr kumimoji="0" lang="en-GB" sz="20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sz="20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Messages contain interactive functions.</a:t>
            </a:r>
            <a:br>
              <a:rPr kumimoji="0" lang="en-GB" sz="20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sz="20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Nothing to download.</a:t>
            </a:r>
          </a:p>
        </p:txBody>
      </p:sp>
      <p:pic>
        <p:nvPicPr>
          <p:cNvPr id="9" name="Picture 8">
            <a:extLst>
              <a:ext uri="{FF2B5EF4-FFF2-40B4-BE49-F238E27FC236}">
                <a16:creationId xmlns:a16="http://schemas.microsoft.com/office/drawing/2014/main" id="{CB747765-B367-40CA-AC90-6E15C13ABE79}"/>
              </a:ext>
            </a:extLst>
          </p:cNvPr>
          <p:cNvPicPr>
            <a:picLocks noChangeAspect="1"/>
          </p:cNvPicPr>
          <p:nvPr/>
        </p:nvPicPr>
        <p:blipFill>
          <a:blip r:embed="rId2"/>
          <a:stretch>
            <a:fillRect/>
          </a:stretch>
        </p:blipFill>
        <p:spPr>
          <a:xfrm>
            <a:off x="773970" y="1209964"/>
            <a:ext cx="3003703" cy="4821620"/>
          </a:xfrm>
          <a:prstGeom prst="rect">
            <a:avLst/>
          </a:prstGeom>
        </p:spPr>
      </p:pic>
    </p:spTree>
    <p:extLst>
      <p:ext uri="{BB962C8B-B14F-4D97-AF65-F5344CB8AC3E}">
        <p14:creationId xmlns:p14="http://schemas.microsoft.com/office/powerpoint/2010/main" val="1475105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854A8A9B-0EA3-40A8-931B-5ED3DFA04647}"/>
              </a:ext>
            </a:extLst>
          </p:cNvPr>
          <p:cNvSpPr txBox="1">
            <a:spLocks/>
          </p:cNvSpPr>
          <p:nvPr/>
        </p:nvSpPr>
        <p:spPr>
          <a:xfrm>
            <a:off x="866334" y="134224"/>
            <a:ext cx="8506265" cy="410167"/>
          </a:xfrm>
          <a:prstGeom prst="rect">
            <a:avLst/>
          </a:prstGeom>
        </p:spPr>
        <p:txBody>
          <a:bodyPr>
            <a:noAutofit/>
          </a:bodyPr>
          <a:lstStyle>
            <a:lvl1pPr algn="l" defTabSz="914400" rtl="0" eaLnBrk="1" latinLnBrk="0" hangingPunct="1">
              <a:lnSpc>
                <a:spcPct val="120000"/>
              </a:lnSpc>
              <a:spcBef>
                <a:spcPct val="0"/>
              </a:spcBef>
              <a:buNone/>
              <a:defRPr sz="3200" kern="1200">
                <a:solidFill>
                  <a:schemeClr val="tx1"/>
                </a:solidFill>
                <a:latin typeface="Imprima" pitchFamily="2" charset="77"/>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900" b="0" i="0" u="none" strike="noStrike" kern="1200" cap="none" spc="0" normalizeH="0" baseline="0" noProof="0" dirty="0">
                <a:ln>
                  <a:noFill/>
                </a:ln>
                <a:solidFill>
                  <a:srgbClr val="F16857"/>
                </a:solidFill>
                <a:effectLst/>
                <a:uLnTx/>
                <a:uFillTx/>
                <a:latin typeface="Imprima" pitchFamily="2" charset="77"/>
                <a:ea typeface="Verdana" panose="020B0604030504040204" pitchFamily="34" charset="0"/>
              </a:rPr>
              <a:t>Why the change is needed now and how to achieve</a:t>
            </a:r>
          </a:p>
        </p:txBody>
      </p:sp>
      <p:cxnSp>
        <p:nvCxnSpPr>
          <p:cNvPr id="15" name="Straight Connector 14">
            <a:extLst>
              <a:ext uri="{FF2B5EF4-FFF2-40B4-BE49-F238E27FC236}">
                <a16:creationId xmlns:a16="http://schemas.microsoft.com/office/drawing/2014/main" id="{68145CC7-81DE-4598-806D-5853A5BA0898}"/>
              </a:ext>
            </a:extLst>
          </p:cNvPr>
          <p:cNvCxnSpPr>
            <a:cxnSpLocks/>
          </p:cNvCxnSpPr>
          <p:nvPr/>
        </p:nvCxnSpPr>
        <p:spPr>
          <a:xfrm>
            <a:off x="866335" y="5555954"/>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90739B2-0F1A-4F89-927C-112A864A038B}"/>
              </a:ext>
            </a:extLst>
          </p:cNvPr>
          <p:cNvSpPr txBox="1"/>
          <p:nvPr/>
        </p:nvSpPr>
        <p:spPr>
          <a:xfrm>
            <a:off x="866335" y="1468582"/>
            <a:ext cx="850626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GB" sz="16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B2F769BB-9189-49C6-B22A-027B69F6D956}"/>
              </a:ext>
            </a:extLst>
          </p:cNvPr>
          <p:cNvSpPr txBox="1"/>
          <p:nvPr/>
        </p:nvSpPr>
        <p:spPr>
          <a:xfrm>
            <a:off x="790424" y="1388049"/>
            <a:ext cx="8804138" cy="470898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
                <a:srgbClr val="62CABF"/>
              </a:buClr>
              <a:buSzTx/>
              <a:buFont typeface="Wingdings" panose="05000000000000000000" pitchFamily="2" charset="2"/>
              <a:buChar char="§"/>
              <a:tabLst/>
              <a:defRPr/>
            </a:pPr>
            <a:r>
              <a:rPr kumimoji="0" lang="en-GB" sz="2000" b="1"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Security for both the customer and the authority</a:t>
            </a:r>
            <a:br>
              <a:rPr kumimoji="0" lang="en-GB" sz="2000" b="1"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sz="200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We all have a responsibility to protect the information being sent to customers. SMS is now deemed a risk.</a:t>
            </a:r>
          </a:p>
          <a:p>
            <a:pPr marL="285750" marR="0" lvl="0" indent="-285750" algn="l" defTabSz="457200" rtl="0" eaLnBrk="1" fontAlgn="auto" latinLnBrk="0" hangingPunct="1">
              <a:lnSpc>
                <a:spcPct val="100000"/>
              </a:lnSpc>
              <a:spcBef>
                <a:spcPts val="0"/>
              </a:spcBef>
              <a:spcAft>
                <a:spcPts val="0"/>
              </a:spcAft>
              <a:buClr>
                <a:srgbClr val="62CABF"/>
              </a:buClr>
              <a:buSzTx/>
              <a:buFont typeface="Wingdings" panose="05000000000000000000" pitchFamily="2" charset="2"/>
              <a:buChar char="§"/>
              <a:tabLst/>
              <a:defRPr/>
            </a:pPr>
            <a:endParaRPr lang="en-GB" sz="2000" b="1" dirty="0">
              <a:solidFill>
                <a:srgbClr val="032D3B"/>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457200" rtl="0" eaLnBrk="1" fontAlgn="auto" latinLnBrk="0" hangingPunct="1">
              <a:lnSpc>
                <a:spcPct val="100000"/>
              </a:lnSpc>
              <a:spcBef>
                <a:spcPts val="0"/>
              </a:spcBef>
              <a:spcAft>
                <a:spcPts val="0"/>
              </a:spcAft>
              <a:buClr>
                <a:srgbClr val="62CABF"/>
              </a:buClr>
              <a:buSzTx/>
              <a:buFont typeface="Wingdings" panose="05000000000000000000" pitchFamily="2" charset="2"/>
              <a:buChar char="§"/>
              <a:tabLst/>
              <a:defRPr/>
            </a:pPr>
            <a:r>
              <a:rPr kumimoji="0" lang="en-GB" sz="2000" b="1"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Registered sender </a:t>
            </a:r>
            <a:r>
              <a:rPr kumimoji="0" lang="en-GB" sz="20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 </a:t>
            </a:r>
            <a:br>
              <a:rPr kumimoji="0" lang="en-GB" sz="20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sz="20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Higher response rates due to trust &amp; confidence that message are genuine.</a:t>
            </a:r>
          </a:p>
          <a:p>
            <a:pPr marL="285750" marR="0" lvl="0" indent="-285750" algn="l" defTabSz="457200" rtl="0" eaLnBrk="1" fontAlgn="auto" latinLnBrk="0" hangingPunct="1">
              <a:lnSpc>
                <a:spcPct val="100000"/>
              </a:lnSpc>
              <a:spcBef>
                <a:spcPts val="0"/>
              </a:spcBef>
              <a:spcAft>
                <a:spcPts val="0"/>
              </a:spcAft>
              <a:buClr>
                <a:srgbClr val="62CABF"/>
              </a:buClr>
              <a:buSzTx/>
              <a:buFont typeface="Wingdings" panose="05000000000000000000" pitchFamily="2" charset="2"/>
              <a:buChar char="§"/>
              <a:tabLst/>
              <a:defRPr/>
            </a:pPr>
            <a:endParaRPr kumimoji="0" lang="en-GB" sz="2000" b="1"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457200" rtl="0" eaLnBrk="1" fontAlgn="auto" latinLnBrk="0" hangingPunct="1">
              <a:lnSpc>
                <a:spcPct val="100000"/>
              </a:lnSpc>
              <a:spcBef>
                <a:spcPts val="0"/>
              </a:spcBef>
              <a:spcAft>
                <a:spcPts val="0"/>
              </a:spcAft>
              <a:buClr>
                <a:srgbClr val="62CABF"/>
              </a:buClr>
              <a:buSzTx/>
              <a:buFont typeface="Wingdings" panose="05000000000000000000" pitchFamily="2" charset="2"/>
              <a:buChar char="§"/>
              <a:tabLst/>
              <a:defRPr/>
            </a:pPr>
            <a:r>
              <a:rPr kumimoji="0" lang="en-GB" sz="2000" b="1"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Real-time feedback </a:t>
            </a:r>
            <a:br>
              <a:rPr kumimoji="0" lang="en-GB" sz="2000" b="1"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sz="200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Useful and valuable insight for debt recovery for vulnerability &amp; propensity to pay.</a:t>
            </a:r>
          </a:p>
          <a:p>
            <a:pPr marL="285750" marR="0" lvl="0" indent="-285750" algn="l" defTabSz="457200" rtl="0" eaLnBrk="1" fontAlgn="auto" latinLnBrk="0" hangingPunct="1">
              <a:lnSpc>
                <a:spcPct val="100000"/>
              </a:lnSpc>
              <a:spcBef>
                <a:spcPts val="0"/>
              </a:spcBef>
              <a:spcAft>
                <a:spcPts val="0"/>
              </a:spcAft>
              <a:buClr>
                <a:srgbClr val="62CABF"/>
              </a:buClr>
              <a:buSzTx/>
              <a:buFont typeface="Wingdings" panose="05000000000000000000" pitchFamily="2" charset="2"/>
              <a:buChar char="§"/>
              <a:tabLst/>
              <a:defRPr/>
            </a:pPr>
            <a:endParaRPr kumimoji="0" lang="en-GB" sz="2000" b="1"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457200" rtl="0" eaLnBrk="1" fontAlgn="auto" latinLnBrk="0" hangingPunct="1">
              <a:lnSpc>
                <a:spcPct val="100000"/>
              </a:lnSpc>
              <a:spcBef>
                <a:spcPts val="0"/>
              </a:spcBef>
              <a:spcAft>
                <a:spcPts val="0"/>
              </a:spcAft>
              <a:buClr>
                <a:srgbClr val="62CABF"/>
              </a:buClr>
              <a:buSzTx/>
              <a:buFont typeface="Wingdings" panose="05000000000000000000" pitchFamily="2" charset="2"/>
              <a:buChar char="§"/>
              <a:tabLst/>
              <a:defRPr/>
            </a:pPr>
            <a:r>
              <a:rPr kumimoji="0" lang="en-GB" sz="2000" b="1"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Telsolutions ‘SMS Webform’ fallback regardless of devices </a:t>
            </a:r>
            <a:br>
              <a:rPr kumimoji="0" lang="en-GB" sz="2000" b="1"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sz="2000" b="0"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rPr>
              <a:t>Maximise delivery to customers &amp; reporting.</a:t>
            </a:r>
          </a:p>
          <a:p>
            <a:pPr marL="285750" marR="0" lvl="0" indent="-285750" algn="l" defTabSz="457200" rtl="0" eaLnBrk="1" fontAlgn="auto" latinLnBrk="0" hangingPunct="1">
              <a:lnSpc>
                <a:spcPct val="100000"/>
              </a:lnSpc>
              <a:spcBef>
                <a:spcPts val="0"/>
              </a:spcBef>
              <a:spcAft>
                <a:spcPts val="0"/>
              </a:spcAft>
              <a:buClr>
                <a:srgbClr val="62CABF"/>
              </a:buClr>
              <a:buSzTx/>
              <a:buFont typeface="Wingdings" panose="05000000000000000000" pitchFamily="2" charset="2"/>
              <a:buChar char="§"/>
              <a:tabLst/>
              <a:defRPr/>
            </a:pPr>
            <a:endParaRPr kumimoji="0" lang="en-GB" sz="2000" b="1" i="0" u="none" strike="noStrike" kern="1200" cap="none" spc="0" normalizeH="0" baseline="0" noProof="0" dirty="0">
              <a:ln>
                <a:noFill/>
              </a:ln>
              <a:solidFill>
                <a:srgbClr val="032D3B"/>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02402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854A8A9B-0EA3-40A8-931B-5ED3DFA04647}"/>
              </a:ext>
            </a:extLst>
          </p:cNvPr>
          <p:cNvSpPr txBox="1">
            <a:spLocks/>
          </p:cNvSpPr>
          <p:nvPr/>
        </p:nvSpPr>
        <p:spPr>
          <a:xfrm>
            <a:off x="866335" y="134224"/>
            <a:ext cx="8129392" cy="410167"/>
          </a:xfrm>
          <a:prstGeom prst="rect">
            <a:avLst/>
          </a:prstGeom>
        </p:spPr>
        <p:txBody>
          <a:bodyPr>
            <a:noAutofit/>
          </a:bodyPr>
          <a:lstStyle>
            <a:lvl1pPr algn="l" defTabSz="914400" rtl="0" eaLnBrk="1" latinLnBrk="0" hangingPunct="1">
              <a:lnSpc>
                <a:spcPct val="120000"/>
              </a:lnSpc>
              <a:spcBef>
                <a:spcPct val="0"/>
              </a:spcBef>
              <a:buNone/>
              <a:defRPr sz="3200" kern="1200">
                <a:solidFill>
                  <a:schemeClr val="tx1"/>
                </a:solidFill>
                <a:latin typeface="Imprima" pitchFamily="2" charset="77"/>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GB" sz="2900" dirty="0">
                <a:solidFill>
                  <a:srgbClr val="F16857"/>
                </a:solidFill>
                <a:latin typeface="Impima"/>
              </a:rPr>
              <a:t>How delivery works over various formats</a:t>
            </a:r>
            <a:endParaRPr kumimoji="0" lang="en-US" sz="2900" b="0" i="0" u="none" strike="noStrike" kern="1200" cap="none" spc="0" normalizeH="0" baseline="0" noProof="0" dirty="0">
              <a:ln>
                <a:noFill/>
              </a:ln>
              <a:solidFill>
                <a:srgbClr val="F16857"/>
              </a:solidFill>
              <a:effectLst/>
              <a:uLnTx/>
              <a:uFillTx/>
              <a:latin typeface="Imprima" pitchFamily="2" charset="77"/>
              <a:ea typeface="Verdana" panose="020B0604030504040204" pitchFamily="34" charset="0"/>
            </a:endParaRPr>
          </a:p>
        </p:txBody>
      </p:sp>
      <p:cxnSp>
        <p:nvCxnSpPr>
          <p:cNvPr id="14" name="Straight Connector 13">
            <a:extLst>
              <a:ext uri="{FF2B5EF4-FFF2-40B4-BE49-F238E27FC236}">
                <a16:creationId xmlns:a16="http://schemas.microsoft.com/office/drawing/2014/main" id="{B8F870AE-D4CC-480B-AD52-AE4B8FD0EA96}"/>
              </a:ext>
            </a:extLst>
          </p:cNvPr>
          <p:cNvCxnSpPr>
            <a:cxnSpLocks/>
          </p:cNvCxnSpPr>
          <p:nvPr/>
        </p:nvCxnSpPr>
        <p:spPr>
          <a:xfrm>
            <a:off x="1171135" y="5860754"/>
            <a:ext cx="817332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EDE7415-F6C0-4A11-A2F8-96A6D02488EF}"/>
              </a:ext>
            </a:extLst>
          </p:cNvPr>
          <p:cNvPicPr>
            <a:picLocks noChangeAspect="1"/>
          </p:cNvPicPr>
          <p:nvPr/>
        </p:nvPicPr>
        <p:blipFill>
          <a:blip r:embed="rId2"/>
          <a:stretch>
            <a:fillRect/>
          </a:stretch>
        </p:blipFill>
        <p:spPr>
          <a:xfrm>
            <a:off x="1049087" y="1035100"/>
            <a:ext cx="7946640" cy="4825654"/>
          </a:xfrm>
          <a:prstGeom prst="rect">
            <a:avLst/>
          </a:prstGeom>
        </p:spPr>
      </p:pic>
      <p:cxnSp>
        <p:nvCxnSpPr>
          <p:cNvPr id="15" name="Connector: Elbow 14">
            <a:extLst>
              <a:ext uri="{FF2B5EF4-FFF2-40B4-BE49-F238E27FC236}">
                <a16:creationId xmlns:a16="http://schemas.microsoft.com/office/drawing/2014/main" id="{20510148-0EC9-4C50-A026-BF2A831FFFCD}"/>
              </a:ext>
            </a:extLst>
          </p:cNvPr>
          <p:cNvCxnSpPr>
            <a:cxnSpLocks/>
          </p:cNvCxnSpPr>
          <p:nvPr/>
        </p:nvCxnSpPr>
        <p:spPr>
          <a:xfrm rot="5400000">
            <a:off x="4299531" y="1861129"/>
            <a:ext cx="1727198" cy="1403923"/>
          </a:xfrm>
          <a:prstGeom prst="bentConnector3">
            <a:avLst>
              <a:gd name="adj1" fmla="val 19519"/>
            </a:avLst>
          </a:prstGeom>
          <a:ln w="25400">
            <a:solidFill>
              <a:srgbClr val="F1685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54F4F8E0-5E85-4650-87C9-9522D3334F7D}"/>
              </a:ext>
            </a:extLst>
          </p:cNvPr>
          <p:cNvCxnSpPr>
            <a:cxnSpLocks/>
          </p:cNvCxnSpPr>
          <p:nvPr/>
        </p:nvCxnSpPr>
        <p:spPr>
          <a:xfrm rot="5400000">
            <a:off x="5897420" y="1842655"/>
            <a:ext cx="1717964" cy="1043713"/>
          </a:xfrm>
          <a:prstGeom prst="bentConnector3">
            <a:avLst>
              <a:gd name="adj1" fmla="val 61828"/>
            </a:avLst>
          </a:prstGeom>
          <a:ln w="25400">
            <a:solidFill>
              <a:srgbClr val="F16857"/>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45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032D3B"/>
      </a:dk1>
      <a:lt1>
        <a:srgbClr val="F2F4F5"/>
      </a:lt1>
      <a:dk2>
        <a:srgbClr val="032D3B"/>
      </a:dk2>
      <a:lt2>
        <a:srgbClr val="FEFFFE"/>
      </a:lt2>
      <a:accent1>
        <a:srgbClr val="BED468"/>
      </a:accent1>
      <a:accent2>
        <a:srgbClr val="FEEB79"/>
      </a:accent2>
      <a:accent3>
        <a:srgbClr val="6AC4C7"/>
      </a:accent3>
      <a:accent4>
        <a:srgbClr val="F16B52"/>
      </a:accent4>
      <a:accent5>
        <a:srgbClr val="032D3B"/>
      </a:accent5>
      <a:accent6>
        <a:srgbClr val="FEFFFE"/>
      </a:accent6>
      <a:hlink>
        <a:srgbClr val="6AC4C7"/>
      </a:hlink>
      <a:folHlink>
        <a:srgbClr val="F16B5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Auto-saved]" id="{2F541C63-F24A-3C49-9357-108CE99EDB8B}" vid="{9B267157-133A-FC41-8C4B-38B250088E8D}"/>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Custom 1">
      <a:dk1>
        <a:srgbClr val="032D3B"/>
      </a:dk1>
      <a:lt1>
        <a:srgbClr val="F2F4F5"/>
      </a:lt1>
      <a:dk2>
        <a:srgbClr val="032D3B"/>
      </a:dk2>
      <a:lt2>
        <a:srgbClr val="FEFFFE"/>
      </a:lt2>
      <a:accent1>
        <a:srgbClr val="BED468"/>
      </a:accent1>
      <a:accent2>
        <a:srgbClr val="FEEB79"/>
      </a:accent2>
      <a:accent3>
        <a:srgbClr val="6AC4C7"/>
      </a:accent3>
      <a:accent4>
        <a:srgbClr val="F16B52"/>
      </a:accent4>
      <a:accent5>
        <a:srgbClr val="032D3B"/>
      </a:accent5>
      <a:accent6>
        <a:srgbClr val="FEFFFE"/>
      </a:accent6>
      <a:hlink>
        <a:srgbClr val="6AC4C7"/>
      </a:hlink>
      <a:folHlink>
        <a:srgbClr val="F16B5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Auto-saved]" id="{2F541C63-F24A-3C49-9357-108CE99EDB8B}" vid="{9B267157-133A-FC41-8C4B-38B250088E8D}"/>
    </a:ext>
  </a:extLst>
</a:theme>
</file>

<file path=ppt/theme/theme5.xml><?xml version="1.0" encoding="utf-8"?>
<a:theme xmlns:a="http://schemas.openxmlformats.org/drawingml/2006/main" name="2_Office Theme">
  <a:themeElements>
    <a:clrScheme name="Custom 1">
      <a:dk1>
        <a:srgbClr val="032D3B"/>
      </a:dk1>
      <a:lt1>
        <a:srgbClr val="F2F4F5"/>
      </a:lt1>
      <a:dk2>
        <a:srgbClr val="032D3B"/>
      </a:dk2>
      <a:lt2>
        <a:srgbClr val="FEFFFE"/>
      </a:lt2>
      <a:accent1>
        <a:srgbClr val="BED468"/>
      </a:accent1>
      <a:accent2>
        <a:srgbClr val="FEEB79"/>
      </a:accent2>
      <a:accent3>
        <a:srgbClr val="6AC4C7"/>
      </a:accent3>
      <a:accent4>
        <a:srgbClr val="F16B52"/>
      </a:accent4>
      <a:accent5>
        <a:srgbClr val="032D3B"/>
      </a:accent5>
      <a:accent6>
        <a:srgbClr val="FEFFFE"/>
      </a:accent6>
      <a:hlink>
        <a:srgbClr val="6AC4C7"/>
      </a:hlink>
      <a:folHlink>
        <a:srgbClr val="F16B5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Auto-saved]" id="{2F541C63-F24A-3C49-9357-108CE99EDB8B}" vid="{9B267157-133A-FC41-8C4B-38B250088E8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FC111E9C8FA9E479BA7C4FB3D47C831" ma:contentTypeVersion="12" ma:contentTypeDescription="Create a new document." ma:contentTypeScope="" ma:versionID="b090e3342865442eff4a010b23e514af">
  <xsd:schema xmlns:xsd="http://www.w3.org/2001/XMLSchema" xmlns:xs="http://www.w3.org/2001/XMLSchema" xmlns:p="http://schemas.microsoft.com/office/2006/metadata/properties" xmlns:ns2="351bf1d8-13ca-416c-b018-1b6782c66618" xmlns:ns3="85646250-a1ed-4512-9bc5-696c86d66d9e" targetNamespace="http://schemas.microsoft.com/office/2006/metadata/properties" ma:root="true" ma:fieldsID="92613fb3d812df3311c8efeca54a0b33" ns2:_="" ns3:_="">
    <xsd:import namespace="351bf1d8-13ca-416c-b018-1b6782c66618"/>
    <xsd:import namespace="85646250-a1ed-4512-9bc5-696c86d66d9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1bf1d8-13ca-416c-b018-1b6782c6661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646250-a1ed-4512-9bc5-696c86d66d9e"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C1B747-4860-42A4-9765-B7A31C0DF810}">
  <ds:schemaRefs>
    <ds:schemaRef ds:uri="http://schemas.microsoft.com/office/2006/metadata/properties"/>
    <ds:schemaRef ds:uri="http://purl.org/dc/elements/1.1/"/>
    <ds:schemaRef ds:uri="85646250-a1ed-4512-9bc5-696c86d66d9e"/>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351bf1d8-13ca-416c-b018-1b6782c66618"/>
    <ds:schemaRef ds:uri="http://www.w3.org/XML/1998/namespace"/>
  </ds:schemaRefs>
</ds:datastoreItem>
</file>

<file path=customXml/itemProps2.xml><?xml version="1.0" encoding="utf-8"?>
<ds:datastoreItem xmlns:ds="http://schemas.openxmlformats.org/officeDocument/2006/customXml" ds:itemID="{C7D2364C-A6C9-4CCA-B400-A580CC6D1A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1bf1d8-13ca-416c-b018-1b6782c66618"/>
    <ds:schemaRef ds:uri="85646250-a1ed-4512-9bc5-696c86d66d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F8330B7-B0B0-43AC-8697-E9991D7506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Telsolutions template</Template>
  <TotalTime>9547</TotalTime>
  <Words>1392</Words>
  <Application>Microsoft Office PowerPoint</Application>
  <PresentationFormat>A4 Paper (210x297 mm)</PresentationFormat>
  <Paragraphs>185</Paragraphs>
  <Slides>23</Slides>
  <Notes>0</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23</vt:i4>
      </vt:variant>
    </vt:vector>
  </HeadingPairs>
  <TitlesOfParts>
    <vt:vector size="40" baseType="lpstr">
      <vt:lpstr>arial</vt:lpstr>
      <vt:lpstr>arial</vt:lpstr>
      <vt:lpstr>Bebas Neue</vt:lpstr>
      <vt:lpstr>Calibri</vt:lpstr>
      <vt:lpstr>Calibri Light</vt:lpstr>
      <vt:lpstr>Impima</vt:lpstr>
      <vt:lpstr>Imprima</vt:lpstr>
      <vt:lpstr>Open sans</vt:lpstr>
      <vt:lpstr>Open sans</vt:lpstr>
      <vt:lpstr>Roboto Condensed Light</vt:lpstr>
      <vt:lpstr>Roboto Condensed Regular</vt:lpstr>
      <vt:lpstr>Wingdings</vt:lpstr>
      <vt:lpstr>Office Theme</vt:lpstr>
      <vt:lpstr>1_Custom Design</vt:lpstr>
      <vt:lpstr>Custom Design</vt:lpstr>
      <vt:lpstr>1_Office Theme</vt:lpstr>
      <vt:lpstr>2_Office Theme</vt:lpstr>
      <vt:lpstr>Debt Recovery Seminar Impact of Covid on collection strategies &amp; fighting fraud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Income Accelerator  &amp; Enforce Income for Birmingham City Council</dc:title>
  <dc:creator>Claire Scaramanga</dc:creator>
  <cp:lastModifiedBy>Peter Haywood</cp:lastModifiedBy>
  <cp:revision>365</cp:revision>
  <dcterms:created xsi:type="dcterms:W3CDTF">2020-06-09T17:23:44Z</dcterms:created>
  <dcterms:modified xsi:type="dcterms:W3CDTF">2022-03-03T14:45:47Z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0x010100CFC111E9C8FA9E479BA7C4FB3D47C831</vt:lpwstr>
  </property>
</Properties>
</file>