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6"/>
    <p:restoredTop sz="96224"/>
  </p:normalViewPr>
  <p:slideViewPr>
    <p:cSldViewPr snapToGrid="0">
      <p:cViewPr varScale="1">
        <p:scale>
          <a:sx n="82" d="100"/>
          <a:sy n="82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224E-8844-681E-D869-4BD9190F6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9D032-F924-EB70-AFBF-3916885CB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F6AD4-C0EC-2920-4FA1-C8B23EF0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E59EE-B911-8FEB-3F79-1A4E866AD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5BA8E-C04D-82AC-8BBC-DA1AF1B2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4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6A03E-FE5E-868D-4F8E-98BD954EC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495E4-FF1A-1D9F-698B-D991E5CFA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AA2B7-C483-EE40-2DD3-425037D94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98B7F-BE7D-C5B4-FE80-007EC57AA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B2061-B0B9-DDE6-69BE-4BCF640B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47ACC-A16B-CCE4-B693-2B215654A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CD06D-8E37-0CE8-D891-1C31B3E02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E1A08-6C18-3A3F-EC36-ED6500956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A0F3F-DF9E-A1EE-3250-70C403EC7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02BC1-3777-9DCF-B78E-1149DCC3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4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AE91-8C14-56DB-1178-303C0D72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2EDC7-7C22-F449-BDA6-D2099CDDD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264F7-B91F-13E3-C94F-91BCCF28A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70F01-D04C-8AAD-6F84-5ECB6CBA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CBCE7-6E92-1A4D-409C-E91B25E0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1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DB8B-0FB7-A4A0-BFAD-6EFE870A4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DFAB2-8B2F-1CF3-1023-499554BBE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D7760-BADA-FC5E-4774-B3CF24DCA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7D1F2-B0EC-26C2-E4AA-A6B7A703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5DD92-9847-5E1C-0A0A-84ED93CC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8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1EFD-AA9A-B6AB-57BA-1F6A062A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FD77C-502B-C0DB-360A-CEEEBED3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C6865-F52D-B2F7-6D64-9FE73D4BF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EF5B5-0E91-7B58-9236-9FA2E361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CE734-91BE-4FD4-EBA7-B68579D17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5DE38-78B1-C9A6-CAA5-D63C0A0AF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8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47E1B-C41A-7368-C304-A4D0432E0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F5F58-FE47-67D4-5816-A3F534929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68111-3908-71B2-3AA6-AD4754D17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1EF7E1-038F-22CB-4A02-4276820D7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553AF-D93D-7E9F-8F55-5C488DF83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1C90A8-360B-A96E-B471-96A23E35A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7413F6-BAA5-F4B3-AB2F-85D1429BD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85FB6-E6F6-5089-A0FD-CBEAB939A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5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6CD3-E846-35FE-50E1-E7C3C7CAF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E3C5D-A41C-3961-41D9-87E2B384C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36B3F-B08C-5DDF-3C6A-FA6F944D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19DC8-E714-54BD-B3C9-CFBAD458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4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4B7255-4184-35A8-A832-03F9DB9DF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29734-3B9A-86B9-CDC1-1E868BC0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B8D19-7EB1-FDF2-6710-AFBAB5E46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2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E0E09-5F4E-E819-2BD7-E1DA029A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728CD-68E9-C952-CCF9-7091E8A82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717FA-84C3-BB28-FE65-AA26AFA59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01F57-424A-9A8E-2374-6AAB1E4C0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EC839-B001-6C7D-7A06-6EB69D39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80C3E-EA3E-E8DD-D69D-9E56135E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730EA-A842-F836-4F5B-67527553B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C0152F-5F5B-DE03-0830-C2340A536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73C49-0BB4-8150-8C15-12B17B31F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8D00D-7EC1-F1BE-A6C0-00D85157F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98BFE-4816-2EDA-6AD2-D83B9A67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2DE66-0266-2DDF-970A-42FA973A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3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291901-A793-54F1-9000-D44FC0D5C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0DAA8-E328-88FC-61C5-4FA198A20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919FB-4D32-3CE4-C78C-D84F8DDE8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293A-08EB-9444-B9F1-7CC165DB253D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52FBD-2F0B-2D11-3DE4-6DE95E96F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8F888-8156-1BCF-CAE8-E7686E396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412E-735F-A442-8C55-28010450F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tunatushousing.co.uk/" TargetMode="External"/><Relationship Id="rId2" Type="http://schemas.openxmlformats.org/officeDocument/2006/relationships/hyperlink" Target="mailto:CATHERINE.NICHOLSON@FORTUNATUS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FE59-202C-19DA-BB7F-11A86EB68C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SUPPORTED HOUSING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A94AF-402C-E99D-00C6-7BFE88598F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REGULATORY OVERSIGHT ACT 2023 – EXEMPT ACCOMMODATION</a:t>
            </a:r>
          </a:p>
        </p:txBody>
      </p:sp>
      <p:pic>
        <p:nvPicPr>
          <p:cNvPr id="5" name="Picture 4" descr="A logo for a housing company&#10;&#10;Description automatically generated">
            <a:extLst>
              <a:ext uri="{FF2B5EF4-FFF2-40B4-BE49-F238E27FC236}">
                <a16:creationId xmlns:a16="http://schemas.microsoft.com/office/drawing/2014/main" id="{2D8B929B-0214-029C-5595-338F32F0A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301" y="437882"/>
            <a:ext cx="3773510" cy="190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422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5E69E-2691-DEF6-3810-273A9C7B9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BECOMES AN ACT AFTER BEING CHOSEN – 2023 – WHAT THE ACT SAYS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DC58D-D9A4-1000-07BF-A97AEA89A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 ESTABLISH A SUPPORTED HOUSING ADVISORY PANEL TO PROVIDE INFORMATION AND ADVICE ABOUT OR IN CONNECTION WITH SUPPORTED EXEMPT ACCOMODATION</a:t>
            </a:r>
          </a:p>
          <a:p>
            <a:r>
              <a:rPr lang="en-US" dirty="0"/>
              <a:t>EG: ADVISE ON THE CASE FOR ESTABLISHING NATIONAL REGULATION OR OVERSIGHT OF THE SECTOR</a:t>
            </a:r>
          </a:p>
          <a:p>
            <a:r>
              <a:rPr lang="en-US" dirty="0"/>
              <a:t>A DUTY ON LA IN ENGLAND TO REVIEW EXEMPT PROVISION WITHIN THEIR AREAS</a:t>
            </a:r>
          </a:p>
          <a:p>
            <a:r>
              <a:rPr lang="en-US" dirty="0"/>
              <a:t>FOLLOWING THE REVIEW – PUBLISH A SUPPORTED HOUSING STRATEGY (SOCIAL SERVICES TO BE INVOLVED)</a:t>
            </a:r>
          </a:p>
          <a:p>
            <a:r>
              <a:rPr lang="en-US" dirty="0"/>
              <a:t>DATE OF REVIEW WILL BE SPECIFIED AND THEN REVIEWED EVERY 5 YEARS </a:t>
            </a:r>
          </a:p>
        </p:txBody>
      </p:sp>
    </p:spTree>
    <p:extLst>
      <p:ext uri="{BB962C8B-B14F-4D97-AF65-F5344CB8AC3E}">
        <p14:creationId xmlns:p14="http://schemas.microsoft.com/office/powerpoint/2010/main" val="16398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31B4C-5496-9179-E008-4692138C6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 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CBC9A-78D2-6B51-D18D-CBF2C3A39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THE WAY LA PROVIDED HB DATA (FLAGS FOR SHBE) </a:t>
            </a:r>
          </a:p>
          <a:p>
            <a:r>
              <a:rPr lang="en-US" dirty="0"/>
              <a:t>POWER TO DEVELOP AND PUBLISH NATIONAL STANDARDS</a:t>
            </a:r>
          </a:p>
          <a:p>
            <a:r>
              <a:rPr lang="en-US" dirty="0"/>
              <a:t>LICENSING – REQUIRING PROVIDES TO OBTAIN AND COMPLY WITH A LICENSE ISSUED BY THE RELEVANT LA</a:t>
            </a:r>
          </a:p>
          <a:p>
            <a:r>
              <a:rPr lang="en-US" dirty="0"/>
              <a:t>LICENSE TO COMPLY WITH NATIONAL SUPPORTED HOUSING STANDRADS</a:t>
            </a:r>
          </a:p>
          <a:p>
            <a:r>
              <a:rPr lang="en-US" dirty="0"/>
              <a:t>LICENSE TO INCLUDE ENFORCEMENT, CONSEQUENCES OF NON-COMPLICANCE, EXEMPTIONS AND FEES. SOME PROVIDERS MAY BE PASSPORTED THROUGH </a:t>
            </a:r>
          </a:p>
        </p:txBody>
      </p:sp>
    </p:spTree>
    <p:extLst>
      <p:ext uri="{BB962C8B-B14F-4D97-AF65-F5344CB8AC3E}">
        <p14:creationId xmlns:p14="http://schemas.microsoft.com/office/powerpoint/2010/main" val="3572252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88156-EB96-2EE3-0AA0-B26BECB1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 AND WHAT NEXT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7640F-E9DC-D96B-EC7B-76F8DFD6F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EFFECT OF LICENSING REQUIREMENTS WITHIN 3 YEARS</a:t>
            </a:r>
          </a:p>
          <a:p>
            <a:r>
              <a:rPr lang="en-US" dirty="0"/>
              <a:t>FOCUSING ON TYPE AND CONDITION OF PREMISES </a:t>
            </a:r>
          </a:p>
          <a:p>
            <a:r>
              <a:rPr lang="en-US" dirty="0"/>
              <a:t>HOMELESS (IF DUE TO POOR SA – NOT INTENTIONALLY HOMELESS)</a:t>
            </a:r>
          </a:p>
          <a:p>
            <a:r>
              <a:rPr lang="en-US" dirty="0"/>
              <a:t>LA TO DO DESKTOP REVIEW ALL CASES BY MARCH 2024 (SHBE CHANGES FROM APRIL 2022) </a:t>
            </a:r>
          </a:p>
          <a:p>
            <a:r>
              <a:rPr lang="en-US" dirty="0"/>
              <a:t>YOU WILL NEED TO RECORD THE ’TYPE’ OF SUPPORTED ACCOMMODATION (THIS IS A FULL SESSION ON ITS OWN, NO DETAIL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99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AD39-63BD-7618-2D94-F3C04040C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3F081-A116-E5CB-9099-8B8694F8F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DWP TO REVIEW CARE, SUPPORT AND SUPERVISON</a:t>
            </a:r>
          </a:p>
          <a:p>
            <a:r>
              <a:rPr lang="en-US" dirty="0"/>
              <a:t>SECOND PUBLIC CONSULTATION IN 2024 </a:t>
            </a:r>
          </a:p>
          <a:p>
            <a:pPr lvl="1"/>
            <a:r>
              <a:rPr lang="en-US" dirty="0"/>
              <a:t>SCOPE AND NATURE OF THE LICENSING SCHEME</a:t>
            </a:r>
          </a:p>
          <a:p>
            <a:pPr lvl="1"/>
            <a:r>
              <a:rPr lang="en-US" dirty="0"/>
              <a:t>HOUSING BENEFIT RULES</a:t>
            </a:r>
          </a:p>
          <a:p>
            <a:pPr lvl="1"/>
            <a:r>
              <a:rPr lang="en-US" dirty="0"/>
              <a:t>POTENTIAL NATIONAL SUPPORTED HOUSING STANDARDS</a:t>
            </a:r>
          </a:p>
          <a:p>
            <a:pPr lvl="1"/>
            <a:r>
              <a:rPr lang="en-US" dirty="0"/>
              <a:t>STRATEGIC PLANS AND TRANSITION TO A NEW SYSTEM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7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CD328-E41A-AB90-253F-9DB8A9FC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WHAT SHOULD YOU BE DOING?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6A775-260F-5DF4-ED5B-FD83331AD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 TO YOUR PROVIDERS</a:t>
            </a:r>
          </a:p>
          <a:p>
            <a:r>
              <a:rPr lang="en-US" dirty="0"/>
              <a:t>IF THEY ALREADY HAVE INFORMATION – START GATHERING IT (VALUE FOR MONEY, CONDITIONS ETC</a:t>
            </a:r>
          </a:p>
          <a:p>
            <a:r>
              <a:rPr lang="en-US" dirty="0"/>
              <a:t>DO THE DESKTOP REVIEW FOR SHBE (MOST OF YOU WILL HAVE DONE THIS)</a:t>
            </a:r>
          </a:p>
          <a:p>
            <a:r>
              <a:rPr lang="en-US" dirty="0"/>
              <a:t>WATCH THIS SPACE </a:t>
            </a:r>
          </a:p>
        </p:txBody>
      </p:sp>
    </p:spTree>
    <p:extLst>
      <p:ext uri="{BB962C8B-B14F-4D97-AF65-F5344CB8AC3E}">
        <p14:creationId xmlns:p14="http://schemas.microsoft.com/office/powerpoint/2010/main" val="1177627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954A-17B1-C44F-2761-512230C22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DETAILS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8AC07-FBFB-26DA-981D-350F55877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CATHERINE NICHOLSON – MANAGING DIRECTOR (MINDFUL HOUSING/FORTUNATUS HOUSING SOLUTIONS</a:t>
            </a:r>
          </a:p>
          <a:p>
            <a:r>
              <a:rPr lang="en-US" dirty="0">
                <a:hlinkClick r:id="rId2"/>
              </a:rPr>
              <a:t>CATHERINE.NICHOLSON@FORTUNATUS.CO.UK</a:t>
            </a:r>
            <a:endParaRPr lang="en-US" dirty="0"/>
          </a:p>
          <a:p>
            <a:r>
              <a:rPr lang="en-US" dirty="0">
                <a:hlinkClick r:id="rId3"/>
              </a:rPr>
              <a:t>WWW.FORTUNATUSHOUSING.CO.UK</a:t>
            </a:r>
            <a:endParaRPr lang="en-US" dirty="0"/>
          </a:p>
          <a:p>
            <a:r>
              <a:rPr lang="en-US" dirty="0"/>
              <a:t>BASED IN WARRINGTON – COME AND VISIT ME </a:t>
            </a:r>
          </a:p>
        </p:txBody>
      </p:sp>
    </p:spTree>
    <p:extLst>
      <p:ext uri="{BB962C8B-B14F-4D97-AF65-F5344CB8AC3E}">
        <p14:creationId xmlns:p14="http://schemas.microsoft.com/office/powerpoint/2010/main" val="120422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49885-2436-0E3E-60D5-2F3E5597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C63C1-6A50-74EF-2629-7E1A33B1F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AM I? AND WHY SHOULD YOU LISTEN TO ME? </a:t>
            </a:r>
          </a:p>
          <a:p>
            <a:r>
              <a:rPr lang="en-US" dirty="0"/>
              <a:t>CURRENT SITUATION – IN BRIEF</a:t>
            </a:r>
          </a:p>
          <a:p>
            <a:pPr lvl="1"/>
            <a:r>
              <a:rPr lang="en-US" dirty="0"/>
              <a:t>RESETTLEMENT PLACE OR COUNTY COUNCIL, HOUSING ASSOCIATION, REGISTERED CHARITY OR VOLUNTARY ORGANSIATION (WHERE CARE, SUPPORT AND SUPERVISION IN PLACE)</a:t>
            </a:r>
          </a:p>
          <a:p>
            <a:pPr lvl="1"/>
            <a:r>
              <a:rPr lang="en-US" dirty="0"/>
              <a:t>CREATED 20 YEARS AGO, AS AN ACKNOWLEDGEMENT OF HIGHER COSTS IN THIS SECTOR</a:t>
            </a:r>
          </a:p>
          <a:p>
            <a:pPr lvl="1"/>
            <a:r>
              <a:rPr lang="en-US" dirty="0"/>
              <a:t>CONCERNS THAT THE SECTOR IS UNDER-REGULATED DUE TO INVESTORS LOOKING TO MAXIMISE RETURNS USING THE HIGHER RENTS PERMISTED BY THE EXEMPT HOUSING BENEFIT PROVISIONS </a:t>
            </a:r>
          </a:p>
        </p:txBody>
      </p:sp>
    </p:spTree>
    <p:extLst>
      <p:ext uri="{BB962C8B-B14F-4D97-AF65-F5344CB8AC3E}">
        <p14:creationId xmlns:p14="http://schemas.microsoft.com/office/powerpoint/2010/main" val="323300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F4C1-34DB-A366-8BE1-62E53938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7890D-6A1D-2131-7B90-2DFC5A4E2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RESIDENTS LIVING NEAR TO EXEMPT ACCOMMODATION COMPLAIN ABOUT ITS DETRIMENTAL IMPACT WHERE ADEQUATE SUPPORT ISN’T IN PLACE</a:t>
            </a:r>
          </a:p>
          <a:p>
            <a:r>
              <a:rPr lang="en-US" dirty="0"/>
              <a:t>THE LEVELLING UP GANG DESCRIBED THE CURRENT SYSTEM AS A COMPLETE MESS </a:t>
            </a:r>
          </a:p>
          <a:p>
            <a:r>
              <a:rPr lang="en-US" dirty="0"/>
              <a:t>THERE ARE GOOD PROVIDERS – BUT IN THE WORST CASES THERE IS EVIDENCE OF EXPLOITATION OF VULNERABLE PEOPLE AND LANDLORDS MAKING EXCESSIVE PROFITS</a:t>
            </a:r>
          </a:p>
        </p:txBody>
      </p:sp>
    </p:spTree>
    <p:extLst>
      <p:ext uri="{BB962C8B-B14F-4D97-AF65-F5344CB8AC3E}">
        <p14:creationId xmlns:p14="http://schemas.microsoft.com/office/powerpoint/2010/main" val="201261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5C4F3-F9B0-D3BA-BF20-49ED443F7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037DE-D07E-B7A8-9E50-9FA86AFA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OCTOBER 2020 - GOVT PUBLISHES SUPPORTED HOUSING NATIONAL STATEMENT OF EXPECTATIONS</a:t>
            </a:r>
          </a:p>
          <a:p>
            <a:r>
              <a:rPr lang="en-US" dirty="0"/>
              <a:t>FIVE PILOTS SET UP IN BIRMINGHAM, BLACKBURN, BLACKPOOL, BRISTOL AND HULL TO IMPROVE QUALITY ENFORCEMENT AND VALUE FOR MONEY</a:t>
            </a:r>
          </a:p>
          <a:p>
            <a:r>
              <a:rPr lang="en-US" dirty="0"/>
              <a:t>INDEPENDANT EVALUATION PUBLISHED IN APRIL 2022 FOUND THE FOLLOWING WAS NEEDED </a:t>
            </a:r>
          </a:p>
          <a:p>
            <a:pPr lvl="1"/>
            <a:r>
              <a:rPr lang="en-US" dirty="0"/>
              <a:t>MINIMUM STANDARDS OF SUPPORT, CHANGES TO HB REGULATIONS TO CLARIFY DEFINITION OF CSS, NEW POWERS FOR LAS TO MANAGE LOCAL MARKET, ENSURE ROGUE LANDLORDS CAN’T EXPLOIT THE SYSTEM </a:t>
            </a:r>
          </a:p>
        </p:txBody>
      </p:sp>
    </p:spTree>
    <p:extLst>
      <p:ext uri="{BB962C8B-B14F-4D97-AF65-F5344CB8AC3E}">
        <p14:creationId xmlns:p14="http://schemas.microsoft.com/office/powerpoint/2010/main" val="381653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BF2A3-27ED-1F09-3002-9469B63A6B1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PILOTS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725FF-DE98-7B11-86FE-FD37CE351082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ESTABLISHED TO IMPROVE</a:t>
            </a:r>
          </a:p>
          <a:p>
            <a:pPr lvl="1"/>
            <a:r>
              <a:rPr lang="en-US" dirty="0"/>
              <a:t>QUALITY – THERE HAS BEEN CRITICISM OF POOR CONDITONS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ENFORCEMENT – THE ABILITY TO DO SOMETHING ABOUT THIS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OVERSIGHT – AN OVERARCHING OVERSIGHT OF LOCAL SA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VALUE FOR MONEY – COSTS VERSUS ALTERNATIVES</a:t>
            </a:r>
          </a:p>
        </p:txBody>
      </p:sp>
    </p:spTree>
    <p:extLst>
      <p:ext uri="{BB962C8B-B14F-4D97-AF65-F5344CB8AC3E}">
        <p14:creationId xmlns:p14="http://schemas.microsoft.com/office/powerpoint/2010/main" val="225920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ECC55-FB2C-203A-630E-2CBAA0F8F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PILOTS ACHIEVEMENTS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33A19-78FD-50B3-8367-9461AFE93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PILOTS IMPROVED THE QUALITY OF RESIDENT SUPPORT AND HELPED MAKE IT MORE TAILORED AND SUFFICIENT FOR RESIDENTS</a:t>
            </a:r>
          </a:p>
          <a:p>
            <a:r>
              <a:rPr lang="en-US" dirty="0"/>
              <a:t>PILOTS REDUCED THE NUMBER OF ILLEGITIMATE OR UNREASONABLE HB CLAIMS PAID OUT</a:t>
            </a:r>
          </a:p>
          <a:p>
            <a:r>
              <a:rPr lang="en-US" dirty="0"/>
              <a:t>IMPROVED THE PROCESS OF HB SCRUTINY AND INCREASED THE NUMBER OF REVIEWS CARRIED OUT</a:t>
            </a:r>
          </a:p>
          <a:p>
            <a:r>
              <a:rPr lang="en-US" dirty="0"/>
              <a:t>LAS ESTIMATED AT END OF PILOT THEY HAD PREVENTED 6.2 MILLION BEING PAID IN ERROR </a:t>
            </a:r>
          </a:p>
        </p:txBody>
      </p:sp>
    </p:spTree>
    <p:extLst>
      <p:ext uri="{BB962C8B-B14F-4D97-AF65-F5344CB8AC3E}">
        <p14:creationId xmlns:p14="http://schemas.microsoft.com/office/powerpoint/2010/main" val="61287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B4422-465D-B1B9-EFE6-0F093610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TO PILOTS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71A5C-DCE1-1CDC-0B72-9ADB2C14A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DEFINITION OF CARE, SUPPORT AND SUPERVISION IN HB REGS</a:t>
            </a:r>
          </a:p>
          <a:p>
            <a:r>
              <a:rPr lang="en-US" dirty="0"/>
              <a:t>HB DECISIONS CAN BE APPEALED WITH A LOW CHANCE OF SUCCESS FOR THE LA</a:t>
            </a:r>
          </a:p>
          <a:p>
            <a:r>
              <a:rPr lang="en-US" dirty="0"/>
              <a:t>LA’S CAN’T MAKE BLANKET DECISIONS ON A SCHEME, IT RELIES ON INDIVIDUAL’S CIRCUMSTANCES</a:t>
            </a:r>
          </a:p>
          <a:p>
            <a:r>
              <a:rPr lang="en-US" dirty="0"/>
              <a:t>NO REQUIREMENT FOR PROVIDERS TO LIAISE WITH LA BEFORE SET UP </a:t>
            </a:r>
          </a:p>
        </p:txBody>
      </p:sp>
    </p:spTree>
    <p:extLst>
      <p:ext uri="{BB962C8B-B14F-4D97-AF65-F5344CB8AC3E}">
        <p14:creationId xmlns:p14="http://schemas.microsoft.com/office/powerpoint/2010/main" val="217993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35F2-41DF-6654-A155-C8F13C3FE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EEF2A-8B3F-6C3E-0133-D41633C88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SHORT TERM FUNDING AVAILABLE TO LA TO OVERSEE SUPPORTED HOUSING INTHEIR AREA TO EMBED AND EXPAND THE PILOTS WORK</a:t>
            </a:r>
          </a:p>
          <a:p>
            <a:r>
              <a:rPr lang="en-US" dirty="0"/>
              <a:t>AIM TO DEFINE CARE, SUPPORT AND SUPERVISION</a:t>
            </a:r>
          </a:p>
          <a:p>
            <a:r>
              <a:rPr lang="en-US" dirty="0"/>
              <a:t>STRENGTHEN LA POWER TO  INTERVENE IN NEW SUPPLY WHERE IT IS UNNECESSARY OR POOR QUALITY (INVOLVE PROVIDER TO SEEK APPROVAL IN ADVANCE)</a:t>
            </a:r>
          </a:p>
          <a:p>
            <a:r>
              <a:rPr lang="en-US" dirty="0"/>
              <a:t>REVIEW FUNDING AND REGULATION FOR THE SUPPORT ELEMENT TO IMPROVE QUALITY AND SUPPORT </a:t>
            </a:r>
          </a:p>
        </p:txBody>
      </p:sp>
    </p:spTree>
    <p:extLst>
      <p:ext uri="{BB962C8B-B14F-4D97-AF65-F5344CB8AC3E}">
        <p14:creationId xmlns:p14="http://schemas.microsoft.com/office/powerpoint/2010/main" val="38432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1B357-78AB-B4BB-6AC4-5775D2103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GOVT ANNOUNCEMENT FOLLOWING PILOS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28B52-A0F1-C401-EE74-C629802A0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STANDARDS FOR THE SUPPORT PROVIDED TO RESIDENTS (TO ALLOW TO LIVE AS INDEPENDANTLY AS POSSIBLE AND ACHIEVE THEIR PERSONAL GOALS)</a:t>
            </a:r>
          </a:p>
          <a:p>
            <a:r>
              <a:rPr lang="en-US" dirty="0"/>
              <a:t>NEW POWERS FOR LA IN ENGLAND TO BETTER MANAGE THE LOCAL SA MARKET AND ENSURE ROGUE LANDLORDS CANNOT EXPLOIT THE SYSTEM</a:t>
            </a:r>
          </a:p>
          <a:p>
            <a:r>
              <a:rPr lang="en-US" dirty="0"/>
              <a:t>CHANGES TO HB REGS TO DEFINE CARE, SUPPORT AND SUPERVISION TO IMPROVE QUALITY AND VALUE FOR MONEY </a:t>
            </a:r>
          </a:p>
          <a:p>
            <a:r>
              <a:rPr lang="en-US" dirty="0"/>
              <a:t>REGULATOR OF SOCIAL HOUSING TO PROVIDE MORE RIGOROUS OVERSIGHT </a:t>
            </a:r>
          </a:p>
        </p:txBody>
      </p:sp>
    </p:spTree>
    <p:extLst>
      <p:ext uri="{BB962C8B-B14F-4D97-AF65-F5344CB8AC3E}">
        <p14:creationId xmlns:p14="http://schemas.microsoft.com/office/powerpoint/2010/main" val="260834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868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SUPPORTED HOUSING </vt:lpstr>
      <vt:lpstr>BACKGROUND  </vt:lpstr>
      <vt:lpstr>BACKGROUND CONT..</vt:lpstr>
      <vt:lpstr>ACTION</vt:lpstr>
      <vt:lpstr>PILOTS</vt:lpstr>
      <vt:lpstr>PILOTS ACHIEVEMENTS </vt:lpstr>
      <vt:lpstr>LIMITATIONS TO PILOTS </vt:lpstr>
      <vt:lpstr>KEY RECOMMENDATIONS</vt:lpstr>
      <vt:lpstr>GOVT ANNOUNCEMENT FOLLOWING PILOS 2022</vt:lpstr>
      <vt:lpstr>BILL BECOMES AN ACT AFTER BEING CHOSEN – 2023 – WHAT THE ACT SAYS </vt:lpstr>
      <vt:lpstr>CONT ..</vt:lpstr>
      <vt:lpstr>CONT AND WHAT NEXT </vt:lpstr>
      <vt:lpstr>WHAT NEXT..</vt:lpstr>
      <vt:lpstr> WHAT SHOULD YOU BE DOING? </vt:lpstr>
      <vt:lpstr>CONTACT DETAILS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SUPPORTED HOUSING</dc:title>
  <dc:creator>Catherine Nicholson</dc:creator>
  <cp:lastModifiedBy>Andrew Murphy</cp:lastModifiedBy>
  <cp:revision>3</cp:revision>
  <dcterms:created xsi:type="dcterms:W3CDTF">2024-01-15T09:23:17Z</dcterms:created>
  <dcterms:modified xsi:type="dcterms:W3CDTF">2024-05-07T16:06:44Z</dcterms:modified>
</cp:coreProperties>
</file>